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79" r:id="rId3"/>
    <p:sldId id="274" r:id="rId4"/>
    <p:sldId id="257" r:id="rId5"/>
    <p:sldId id="262" r:id="rId6"/>
    <p:sldId id="273" r:id="rId7"/>
    <p:sldId id="277" r:id="rId8"/>
    <p:sldId id="258" r:id="rId9"/>
    <p:sldId id="282" r:id="rId10"/>
    <p:sldId id="280" r:id="rId11"/>
    <p:sldId id="281" r:id="rId12"/>
    <p:sldId id="261" r:id="rId13"/>
    <p:sldId id="260" r:id="rId14"/>
    <p:sldId id="278" r:id="rId15"/>
    <p:sldId id="263" r:id="rId16"/>
    <p:sldId id="275"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B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15DE0-C7D4-431A-A944-1E128A14ACDE}" v="11" dt="2024-07-10T01:09:26.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7" autoAdjust="0"/>
    <p:restoredTop sz="94660"/>
  </p:normalViewPr>
  <p:slideViewPr>
    <p:cSldViewPr snapToGrid="0">
      <p:cViewPr varScale="1">
        <p:scale>
          <a:sx n="87" d="100"/>
          <a:sy n="87" d="100"/>
        </p:scale>
        <p:origin x="30" y="3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sar Abarca" userId="f08f2e91f7a17b0f" providerId="LiveId" clId="{BD2B8D46-AA88-4565-A698-18055D52D452}"/>
    <pc:docChg chg="undo redo custSel delSld modSld sldOrd">
      <pc:chgData name="Cesar Abarca" userId="f08f2e91f7a17b0f" providerId="LiveId" clId="{BD2B8D46-AA88-4565-A698-18055D52D452}" dt="2024-07-05T18:52:04.781" v="6108" actId="1076"/>
      <pc:docMkLst>
        <pc:docMk/>
      </pc:docMkLst>
      <pc:sldChg chg="addSp modSp mod modAnim">
        <pc:chgData name="Cesar Abarca" userId="f08f2e91f7a17b0f" providerId="LiveId" clId="{BD2B8D46-AA88-4565-A698-18055D52D452}" dt="2024-06-13T16:10:50.795" v="3555" actId="20577"/>
        <pc:sldMkLst>
          <pc:docMk/>
          <pc:sldMk cId="3723444943" sldId="256"/>
        </pc:sldMkLst>
        <pc:spChg chg="mod">
          <ac:chgData name="Cesar Abarca" userId="f08f2e91f7a17b0f" providerId="LiveId" clId="{BD2B8D46-AA88-4565-A698-18055D52D452}" dt="2024-06-13T14:21:19.553" v="124" actId="20577"/>
          <ac:spMkLst>
            <pc:docMk/>
            <pc:sldMk cId="3723444943" sldId="256"/>
            <ac:spMk id="2" creationId="{DC1CE9AA-41F4-098C-126C-1EFA154B7F82}"/>
          </ac:spMkLst>
        </pc:spChg>
        <pc:spChg chg="mod">
          <ac:chgData name="Cesar Abarca" userId="f08f2e91f7a17b0f" providerId="LiveId" clId="{BD2B8D46-AA88-4565-A698-18055D52D452}" dt="2024-06-13T16:10:50.795" v="3555" actId="20577"/>
          <ac:spMkLst>
            <pc:docMk/>
            <pc:sldMk cId="3723444943" sldId="256"/>
            <ac:spMk id="3" creationId="{E425191D-8E43-AD9C-69F9-0E3CA5318799}"/>
          </ac:spMkLst>
        </pc:spChg>
        <pc:picChg chg="add mod">
          <ac:chgData name="Cesar Abarca" userId="f08f2e91f7a17b0f" providerId="LiveId" clId="{BD2B8D46-AA88-4565-A698-18055D52D452}" dt="2024-06-13T14:27:15.814" v="144" actId="1037"/>
          <ac:picMkLst>
            <pc:docMk/>
            <pc:sldMk cId="3723444943" sldId="256"/>
            <ac:picMk id="4" creationId="{8B60A85E-BA88-75D8-FAC6-FCF08EE6BD12}"/>
          </ac:picMkLst>
        </pc:picChg>
        <pc:picChg chg="mod">
          <ac:chgData name="Cesar Abarca" userId="f08f2e91f7a17b0f" providerId="LiveId" clId="{BD2B8D46-AA88-4565-A698-18055D52D452}" dt="2024-06-13T14:29:58.333" v="165" actId="14100"/>
          <ac:picMkLst>
            <pc:docMk/>
            <pc:sldMk cId="3723444943" sldId="256"/>
            <ac:picMk id="7" creationId="{C5976385-CA59-B850-DC4C-813F3B595EA5}"/>
          </ac:picMkLst>
        </pc:picChg>
        <pc:picChg chg="mod">
          <ac:chgData name="Cesar Abarca" userId="f08f2e91f7a17b0f" providerId="LiveId" clId="{BD2B8D46-AA88-4565-A698-18055D52D452}" dt="2024-06-13T14:27:21.037" v="163" actId="1038"/>
          <ac:picMkLst>
            <pc:docMk/>
            <pc:sldMk cId="3723444943" sldId="256"/>
            <ac:picMk id="1026" creationId="{19E644B0-F309-E2AC-1766-F2D77C3857D2}"/>
          </ac:picMkLst>
        </pc:picChg>
      </pc:sldChg>
      <pc:sldChg chg="modSp mod">
        <pc:chgData name="Cesar Abarca" userId="f08f2e91f7a17b0f" providerId="LiveId" clId="{BD2B8D46-AA88-4565-A698-18055D52D452}" dt="2024-06-13T20:18:13.739" v="4434" actId="20577"/>
        <pc:sldMkLst>
          <pc:docMk/>
          <pc:sldMk cId="1462495308" sldId="258"/>
        </pc:sldMkLst>
        <pc:spChg chg="mod">
          <ac:chgData name="Cesar Abarca" userId="f08f2e91f7a17b0f" providerId="LiveId" clId="{BD2B8D46-AA88-4565-A698-18055D52D452}" dt="2024-06-13T20:18:13.739" v="4434" actId="20577"/>
          <ac:spMkLst>
            <pc:docMk/>
            <pc:sldMk cId="1462495308" sldId="258"/>
            <ac:spMk id="5" creationId="{9F727D46-FD17-AEA0-0590-1ECB8285B79D}"/>
          </ac:spMkLst>
        </pc:spChg>
        <pc:spChg chg="mod">
          <ac:chgData name="Cesar Abarca" userId="f08f2e91f7a17b0f" providerId="LiveId" clId="{BD2B8D46-AA88-4565-A698-18055D52D452}" dt="2024-06-13T15:22:33.866" v="1486" actId="1076"/>
          <ac:spMkLst>
            <pc:docMk/>
            <pc:sldMk cId="1462495308" sldId="258"/>
            <ac:spMk id="6" creationId="{BE18D524-0BF6-45FF-C3CC-C446D6ED91DA}"/>
          </ac:spMkLst>
        </pc:spChg>
        <pc:spChg chg="mod">
          <ac:chgData name="Cesar Abarca" userId="f08f2e91f7a17b0f" providerId="LiveId" clId="{BD2B8D46-AA88-4565-A698-18055D52D452}" dt="2024-06-13T15:23:05.877" v="1563" actId="1037"/>
          <ac:spMkLst>
            <pc:docMk/>
            <pc:sldMk cId="1462495308" sldId="258"/>
            <ac:spMk id="8" creationId="{6D7C7FF7-9214-8F77-BB4B-EC90B58BB01F}"/>
          </ac:spMkLst>
        </pc:spChg>
        <pc:spChg chg="mod">
          <ac:chgData name="Cesar Abarca" userId="f08f2e91f7a17b0f" providerId="LiveId" clId="{BD2B8D46-AA88-4565-A698-18055D52D452}" dt="2024-06-13T15:22:58.010" v="1541" actId="1036"/>
          <ac:spMkLst>
            <pc:docMk/>
            <pc:sldMk cId="1462495308" sldId="258"/>
            <ac:spMk id="9" creationId="{FE88BCD1-7C18-0780-0522-0277C179F28A}"/>
          </ac:spMkLst>
        </pc:spChg>
        <pc:spChg chg="mod">
          <ac:chgData name="Cesar Abarca" userId="f08f2e91f7a17b0f" providerId="LiveId" clId="{BD2B8D46-AA88-4565-A698-18055D52D452}" dt="2024-06-13T15:23:26.515" v="1572" actId="255"/>
          <ac:spMkLst>
            <pc:docMk/>
            <pc:sldMk cId="1462495308" sldId="258"/>
            <ac:spMk id="10" creationId="{0FEDBD1E-38C3-C1CA-B967-B4CEEDBC03FE}"/>
          </ac:spMkLst>
        </pc:spChg>
        <pc:spChg chg="mod">
          <ac:chgData name="Cesar Abarca" userId="f08f2e91f7a17b0f" providerId="LiveId" clId="{BD2B8D46-AA88-4565-A698-18055D52D452}" dt="2024-06-13T16:07:32.717" v="3408" actId="20577"/>
          <ac:spMkLst>
            <pc:docMk/>
            <pc:sldMk cId="1462495308" sldId="258"/>
            <ac:spMk id="19" creationId="{C6A627DE-C595-3C43-3CC4-481EAD5469AE}"/>
          </ac:spMkLst>
        </pc:spChg>
        <pc:cxnChg chg="mod">
          <ac:chgData name="Cesar Abarca" userId="f08f2e91f7a17b0f" providerId="LiveId" clId="{BD2B8D46-AA88-4565-A698-18055D52D452}" dt="2024-06-13T15:22:33.866" v="1486" actId="1076"/>
          <ac:cxnSpMkLst>
            <pc:docMk/>
            <pc:sldMk cId="1462495308" sldId="258"/>
            <ac:cxnSpMk id="12" creationId="{06581666-FADA-CC34-57CD-E6394F6B0814}"/>
          </ac:cxnSpMkLst>
        </pc:cxnChg>
        <pc:cxnChg chg="mod">
          <ac:chgData name="Cesar Abarca" userId="f08f2e91f7a17b0f" providerId="LiveId" clId="{BD2B8D46-AA88-4565-A698-18055D52D452}" dt="2024-06-13T15:22:33.866" v="1486" actId="1076"/>
          <ac:cxnSpMkLst>
            <pc:docMk/>
            <pc:sldMk cId="1462495308" sldId="258"/>
            <ac:cxnSpMk id="14" creationId="{3D1A74E5-4B1F-C54E-9DB3-9E364AC7D6A0}"/>
          </ac:cxnSpMkLst>
        </pc:cxnChg>
        <pc:cxnChg chg="mod">
          <ac:chgData name="Cesar Abarca" userId="f08f2e91f7a17b0f" providerId="LiveId" clId="{BD2B8D46-AA88-4565-A698-18055D52D452}" dt="2024-06-13T15:22:33.866" v="1486" actId="1076"/>
          <ac:cxnSpMkLst>
            <pc:docMk/>
            <pc:sldMk cId="1462495308" sldId="258"/>
            <ac:cxnSpMk id="16" creationId="{583420BD-9D5C-A574-3FE2-2A84588063B3}"/>
          </ac:cxnSpMkLst>
        </pc:cxnChg>
      </pc:sldChg>
      <pc:sldChg chg="del">
        <pc:chgData name="Cesar Abarca" userId="f08f2e91f7a17b0f" providerId="LiveId" clId="{BD2B8D46-AA88-4565-A698-18055D52D452}" dt="2024-06-13T14:31:24.100" v="166" actId="47"/>
        <pc:sldMkLst>
          <pc:docMk/>
          <pc:sldMk cId="4184263839" sldId="259"/>
        </pc:sldMkLst>
      </pc:sldChg>
      <pc:sldChg chg="delSp modSp mod">
        <pc:chgData name="Cesar Abarca" userId="f08f2e91f7a17b0f" providerId="LiveId" clId="{BD2B8D46-AA88-4565-A698-18055D52D452}" dt="2024-06-13T15:29:41.689" v="1765" actId="478"/>
        <pc:sldMkLst>
          <pc:docMk/>
          <pc:sldMk cId="3572695512" sldId="260"/>
        </pc:sldMkLst>
        <pc:spChg chg="mod">
          <ac:chgData name="Cesar Abarca" userId="f08f2e91f7a17b0f" providerId="LiveId" clId="{BD2B8D46-AA88-4565-A698-18055D52D452}" dt="2024-06-13T15:29:10.375" v="1753" actId="20577"/>
          <ac:spMkLst>
            <pc:docMk/>
            <pc:sldMk cId="3572695512" sldId="260"/>
            <ac:spMk id="2" creationId="{991B9780-AEBF-A486-F7D0-EE408D764E7A}"/>
          </ac:spMkLst>
        </pc:spChg>
        <pc:spChg chg="mod">
          <ac:chgData name="Cesar Abarca" userId="f08f2e91f7a17b0f" providerId="LiveId" clId="{BD2B8D46-AA88-4565-A698-18055D52D452}" dt="2024-06-13T15:29:28.708" v="1764" actId="1076"/>
          <ac:spMkLst>
            <pc:docMk/>
            <pc:sldMk cId="3572695512" sldId="260"/>
            <ac:spMk id="3" creationId="{F1AE83D3-1EA2-9129-1733-359EE4B69B82}"/>
          </ac:spMkLst>
        </pc:spChg>
        <pc:spChg chg="del">
          <ac:chgData name="Cesar Abarca" userId="f08f2e91f7a17b0f" providerId="LiveId" clId="{BD2B8D46-AA88-4565-A698-18055D52D452}" dt="2024-06-13T15:29:41.689" v="1765" actId="478"/>
          <ac:spMkLst>
            <pc:docMk/>
            <pc:sldMk cId="3572695512" sldId="260"/>
            <ac:spMk id="4" creationId="{13E12235-A1E0-00E6-5746-585D4EB9FF35}"/>
          </ac:spMkLst>
        </pc:spChg>
      </pc:sldChg>
      <pc:sldChg chg="addSp delSp modSp mod modAnim">
        <pc:chgData name="Cesar Abarca" userId="f08f2e91f7a17b0f" providerId="LiveId" clId="{BD2B8D46-AA88-4565-A698-18055D52D452}" dt="2024-07-05T18:36:49.530" v="4985" actId="20577"/>
        <pc:sldMkLst>
          <pc:docMk/>
          <pc:sldMk cId="3818982005" sldId="261"/>
        </pc:sldMkLst>
        <pc:spChg chg="mod">
          <ac:chgData name="Cesar Abarca" userId="f08f2e91f7a17b0f" providerId="LiveId" clId="{BD2B8D46-AA88-4565-A698-18055D52D452}" dt="2024-06-13T15:33:18.121" v="1941" actId="20577"/>
          <ac:spMkLst>
            <pc:docMk/>
            <pc:sldMk cId="3818982005" sldId="261"/>
            <ac:spMk id="2" creationId="{D458BCC0-1546-D34E-A6FF-8C449BA72865}"/>
          </ac:spMkLst>
        </pc:spChg>
        <pc:spChg chg="mod">
          <ac:chgData name="Cesar Abarca" userId="f08f2e91f7a17b0f" providerId="LiveId" clId="{BD2B8D46-AA88-4565-A698-18055D52D452}" dt="2024-07-05T18:36:49.530" v="4985" actId="20577"/>
          <ac:spMkLst>
            <pc:docMk/>
            <pc:sldMk cId="3818982005" sldId="261"/>
            <ac:spMk id="3" creationId="{C983D77A-B809-D3CF-531F-A26D2B6AC14F}"/>
          </ac:spMkLst>
        </pc:spChg>
        <pc:spChg chg="add mod">
          <ac:chgData name="Cesar Abarca" userId="f08f2e91f7a17b0f" providerId="LiveId" clId="{BD2B8D46-AA88-4565-A698-18055D52D452}" dt="2024-06-13T20:14:11.959" v="4365" actId="1038"/>
          <ac:spMkLst>
            <pc:docMk/>
            <pc:sldMk cId="3818982005" sldId="261"/>
            <ac:spMk id="5" creationId="{8ADB338F-5598-7668-179A-8B92189B19C0}"/>
          </ac:spMkLst>
        </pc:spChg>
        <pc:spChg chg="add del mod">
          <ac:chgData name="Cesar Abarca" userId="f08f2e91f7a17b0f" providerId="LiveId" clId="{BD2B8D46-AA88-4565-A698-18055D52D452}" dt="2024-06-13T15:31:52.297" v="1873" actId="478"/>
          <ac:spMkLst>
            <pc:docMk/>
            <pc:sldMk cId="3818982005" sldId="261"/>
            <ac:spMk id="5" creationId="{DDCB7193-27D4-B855-EEB6-0B6E7F6E7E50}"/>
          </ac:spMkLst>
        </pc:spChg>
        <pc:spChg chg="add del mod">
          <ac:chgData name="Cesar Abarca" userId="f08f2e91f7a17b0f" providerId="LiveId" clId="{BD2B8D46-AA88-4565-A698-18055D52D452}" dt="2024-06-13T20:15:35.380" v="4374" actId="478"/>
          <ac:spMkLst>
            <pc:docMk/>
            <pc:sldMk cId="3818982005" sldId="261"/>
            <ac:spMk id="6" creationId="{B7196509-F5C8-B92F-7F58-D0AA935009B2}"/>
          </ac:spMkLst>
        </pc:spChg>
        <pc:inkChg chg="add">
          <ac:chgData name="Cesar Abarca" userId="f08f2e91f7a17b0f" providerId="LiveId" clId="{BD2B8D46-AA88-4565-A698-18055D52D452}" dt="2024-06-13T20:16:03.853" v="4375" actId="9405"/>
          <ac:inkMkLst>
            <pc:docMk/>
            <pc:sldMk cId="3818982005" sldId="261"/>
            <ac:inkMk id="7" creationId="{FB8BB538-9C01-FB94-EE2C-31E4DAE58D4E}"/>
          </ac:inkMkLst>
        </pc:inkChg>
      </pc:sldChg>
      <pc:sldChg chg="modSp mod">
        <pc:chgData name="Cesar Abarca" userId="f08f2e91f7a17b0f" providerId="LiveId" clId="{BD2B8D46-AA88-4565-A698-18055D52D452}" dt="2024-06-13T14:36:33.809" v="372" actId="27636"/>
        <pc:sldMkLst>
          <pc:docMk/>
          <pc:sldMk cId="1213569347" sldId="262"/>
        </pc:sldMkLst>
        <pc:spChg chg="mod">
          <ac:chgData name="Cesar Abarca" userId="f08f2e91f7a17b0f" providerId="LiveId" clId="{BD2B8D46-AA88-4565-A698-18055D52D452}" dt="2024-06-13T14:36:33.809" v="372" actId="27636"/>
          <ac:spMkLst>
            <pc:docMk/>
            <pc:sldMk cId="1213569347" sldId="262"/>
            <ac:spMk id="3" creationId="{B7A5B5F6-D4F4-39C2-1E39-912B5C9898AE}"/>
          </ac:spMkLst>
        </pc:spChg>
      </pc:sldChg>
      <pc:sldChg chg="modSp mod ord">
        <pc:chgData name="Cesar Abarca" userId="f08f2e91f7a17b0f" providerId="LiveId" clId="{BD2B8D46-AA88-4565-A698-18055D52D452}" dt="2024-06-13T16:09:54.528" v="3484"/>
        <pc:sldMkLst>
          <pc:docMk/>
          <pc:sldMk cId="4160046540" sldId="263"/>
        </pc:sldMkLst>
        <pc:spChg chg="mod">
          <ac:chgData name="Cesar Abarca" userId="f08f2e91f7a17b0f" providerId="LiveId" clId="{BD2B8D46-AA88-4565-A698-18055D52D452}" dt="2024-06-13T15:59:03.101" v="3100" actId="20577"/>
          <ac:spMkLst>
            <pc:docMk/>
            <pc:sldMk cId="4160046540" sldId="263"/>
            <ac:spMk id="3" creationId="{DDFC6CED-EE77-56B5-F877-D47EF9A3878A}"/>
          </ac:spMkLst>
        </pc:spChg>
        <pc:spChg chg="mod">
          <ac:chgData name="Cesar Abarca" userId="f08f2e91f7a17b0f" providerId="LiveId" clId="{BD2B8D46-AA88-4565-A698-18055D52D452}" dt="2024-06-13T15:58:20.136" v="3088" actId="12"/>
          <ac:spMkLst>
            <pc:docMk/>
            <pc:sldMk cId="4160046540" sldId="263"/>
            <ac:spMk id="6" creationId="{98F76A9B-2525-B43C-532B-75AB3C3961B2}"/>
          </ac:spMkLst>
        </pc:spChg>
      </pc:sldChg>
      <pc:sldChg chg="modSp del mod">
        <pc:chgData name="Cesar Abarca" userId="f08f2e91f7a17b0f" providerId="LiveId" clId="{BD2B8D46-AA88-4565-A698-18055D52D452}" dt="2024-06-13T16:09:45.934" v="3480" actId="47"/>
        <pc:sldMkLst>
          <pc:docMk/>
          <pc:sldMk cId="957177025" sldId="264"/>
        </pc:sldMkLst>
        <pc:spChg chg="mod">
          <ac:chgData name="Cesar Abarca" userId="f08f2e91f7a17b0f" providerId="LiveId" clId="{BD2B8D46-AA88-4565-A698-18055D52D452}" dt="2024-06-13T15:35:33.818" v="1990" actId="6549"/>
          <ac:spMkLst>
            <pc:docMk/>
            <pc:sldMk cId="957177025" sldId="264"/>
            <ac:spMk id="3" creationId="{2F62E307-9F28-523C-983F-F353EEB87C12}"/>
          </ac:spMkLst>
        </pc:spChg>
      </pc:sldChg>
      <pc:sldChg chg="del">
        <pc:chgData name="Cesar Abarca" userId="f08f2e91f7a17b0f" providerId="LiveId" clId="{BD2B8D46-AA88-4565-A698-18055D52D452}" dt="2024-06-13T15:34:06.986" v="1942" actId="47"/>
        <pc:sldMkLst>
          <pc:docMk/>
          <pc:sldMk cId="2290934601" sldId="265"/>
        </pc:sldMkLst>
      </pc:sldChg>
      <pc:sldChg chg="addSp modSp mod">
        <pc:chgData name="Cesar Abarca" userId="f08f2e91f7a17b0f" providerId="LiveId" clId="{BD2B8D46-AA88-4565-A698-18055D52D452}" dt="2024-06-13T15:20:34.245" v="1362" actId="14100"/>
        <pc:sldMkLst>
          <pc:docMk/>
          <pc:sldMk cId="78986150" sldId="273"/>
        </pc:sldMkLst>
        <pc:picChg chg="add mod">
          <ac:chgData name="Cesar Abarca" userId="f08f2e91f7a17b0f" providerId="LiveId" clId="{BD2B8D46-AA88-4565-A698-18055D52D452}" dt="2024-06-13T14:38:54.960" v="466" actId="14100"/>
          <ac:picMkLst>
            <pc:docMk/>
            <pc:sldMk cId="78986150" sldId="273"/>
            <ac:picMk id="10" creationId="{1817F022-122C-5882-968B-83935FD7AAB7}"/>
          </ac:picMkLst>
        </pc:picChg>
        <pc:picChg chg="add mod">
          <ac:chgData name="Cesar Abarca" userId="f08f2e91f7a17b0f" providerId="LiveId" clId="{BD2B8D46-AA88-4565-A698-18055D52D452}" dt="2024-06-13T15:20:34.245" v="1362" actId="14100"/>
          <ac:picMkLst>
            <pc:docMk/>
            <pc:sldMk cId="78986150" sldId="273"/>
            <ac:picMk id="16" creationId="{00CC1362-1946-D037-4D77-03302FAF2E75}"/>
          </ac:picMkLst>
        </pc:picChg>
      </pc:sldChg>
      <pc:sldChg chg="modSp mod">
        <pc:chgData name="Cesar Abarca" userId="f08f2e91f7a17b0f" providerId="LiveId" clId="{BD2B8D46-AA88-4565-A698-18055D52D452}" dt="2024-06-13T22:06:32.357" v="4467" actId="27636"/>
        <pc:sldMkLst>
          <pc:docMk/>
          <pc:sldMk cId="3271026726" sldId="274"/>
        </pc:sldMkLst>
        <pc:spChg chg="mod">
          <ac:chgData name="Cesar Abarca" userId="f08f2e91f7a17b0f" providerId="LiveId" clId="{BD2B8D46-AA88-4565-A698-18055D52D452}" dt="2024-06-13T22:06:32.357" v="4467" actId="27636"/>
          <ac:spMkLst>
            <pc:docMk/>
            <pc:sldMk cId="3271026726" sldId="274"/>
            <ac:spMk id="3" creationId="{086D4C02-40EF-A20C-27DB-D296C52DEC81}"/>
          </ac:spMkLst>
        </pc:spChg>
      </pc:sldChg>
      <pc:sldChg chg="modSp mod ord">
        <pc:chgData name="Cesar Abarca" userId="f08f2e91f7a17b0f" providerId="LiveId" clId="{BD2B8D46-AA88-4565-A698-18055D52D452}" dt="2024-06-13T16:09:50.958" v="3482"/>
        <pc:sldMkLst>
          <pc:docMk/>
          <pc:sldMk cId="844658816" sldId="275"/>
        </pc:sldMkLst>
        <pc:spChg chg="mod">
          <ac:chgData name="Cesar Abarca" userId="f08f2e91f7a17b0f" providerId="LiveId" clId="{BD2B8D46-AA88-4565-A698-18055D52D452}" dt="2024-06-13T15:47:57.540" v="2708" actId="20577"/>
          <ac:spMkLst>
            <pc:docMk/>
            <pc:sldMk cId="844658816" sldId="275"/>
            <ac:spMk id="2" creationId="{E30F4F8B-A78D-F23A-6174-8654E08C64AD}"/>
          </ac:spMkLst>
        </pc:spChg>
        <pc:spChg chg="mod">
          <ac:chgData name="Cesar Abarca" userId="f08f2e91f7a17b0f" providerId="LiveId" clId="{BD2B8D46-AA88-4565-A698-18055D52D452}" dt="2024-06-13T16:09:25.055" v="3479" actId="20577"/>
          <ac:spMkLst>
            <pc:docMk/>
            <pc:sldMk cId="844658816" sldId="275"/>
            <ac:spMk id="3" creationId="{BE587C04-6668-4E31-4EC7-0B4A006E67F5}"/>
          </ac:spMkLst>
        </pc:spChg>
      </pc:sldChg>
      <pc:sldChg chg="delSp modSp mod">
        <pc:chgData name="Cesar Abarca" userId="f08f2e91f7a17b0f" providerId="LiveId" clId="{BD2B8D46-AA88-4565-A698-18055D52D452}" dt="2024-06-13T15:56:35.745" v="2967" actId="478"/>
        <pc:sldMkLst>
          <pc:docMk/>
          <pc:sldMk cId="4180660114" sldId="276"/>
        </pc:sldMkLst>
        <pc:spChg chg="mod">
          <ac:chgData name="Cesar Abarca" userId="f08f2e91f7a17b0f" providerId="LiveId" clId="{BD2B8D46-AA88-4565-A698-18055D52D452}" dt="2024-06-13T15:56:16.725" v="2931" actId="20577"/>
          <ac:spMkLst>
            <pc:docMk/>
            <pc:sldMk cId="4180660114" sldId="276"/>
            <ac:spMk id="6" creationId="{B1946A1C-7E5A-35DC-2EE3-8538F4C54D57}"/>
          </ac:spMkLst>
        </pc:spChg>
        <pc:spChg chg="del mod">
          <ac:chgData name="Cesar Abarca" userId="f08f2e91f7a17b0f" providerId="LiveId" clId="{BD2B8D46-AA88-4565-A698-18055D52D452}" dt="2024-06-13T15:56:35.745" v="2967" actId="478"/>
          <ac:spMkLst>
            <pc:docMk/>
            <pc:sldMk cId="4180660114" sldId="276"/>
            <ac:spMk id="9" creationId="{83F0FE71-600F-6BC4-C7B5-497F36748333}"/>
          </ac:spMkLst>
        </pc:spChg>
      </pc:sldChg>
      <pc:sldChg chg="addSp delSp modSp mod">
        <pc:chgData name="Cesar Abarca" userId="f08f2e91f7a17b0f" providerId="LiveId" clId="{BD2B8D46-AA88-4565-A698-18055D52D452}" dt="2024-06-13T20:17:45.772" v="4416"/>
        <pc:sldMkLst>
          <pc:docMk/>
          <pc:sldMk cId="319304720" sldId="277"/>
        </pc:sldMkLst>
        <pc:spChg chg="mod">
          <ac:chgData name="Cesar Abarca" userId="f08f2e91f7a17b0f" providerId="LiveId" clId="{BD2B8D46-AA88-4565-A698-18055D52D452}" dt="2024-06-13T20:10:58.971" v="4283" actId="115"/>
          <ac:spMkLst>
            <pc:docMk/>
            <pc:sldMk cId="319304720" sldId="277"/>
            <ac:spMk id="2" creationId="{F874D10A-606D-4C0B-44F1-E19B33020487}"/>
          </ac:spMkLst>
        </pc:spChg>
        <pc:spChg chg="del">
          <ac:chgData name="Cesar Abarca" userId="f08f2e91f7a17b0f" providerId="LiveId" clId="{BD2B8D46-AA88-4565-A698-18055D52D452}" dt="2024-06-13T14:44:14.453" v="849" actId="478"/>
          <ac:spMkLst>
            <pc:docMk/>
            <pc:sldMk cId="319304720" sldId="277"/>
            <ac:spMk id="3" creationId="{1DFB89CB-2151-1FE7-A250-5241C6B5F58F}"/>
          </ac:spMkLst>
        </pc:spChg>
        <pc:spChg chg="del mod">
          <ac:chgData name="Cesar Abarca" userId="f08f2e91f7a17b0f" providerId="LiveId" clId="{BD2B8D46-AA88-4565-A698-18055D52D452}" dt="2024-06-13T14:45:07.723" v="857"/>
          <ac:spMkLst>
            <pc:docMk/>
            <pc:sldMk cId="319304720" sldId="277"/>
            <ac:spMk id="5" creationId="{EC018563-A528-781F-BFD8-4AA9582DD75D}"/>
          </ac:spMkLst>
        </pc:spChg>
        <pc:spChg chg="del mod">
          <ac:chgData name="Cesar Abarca" userId="f08f2e91f7a17b0f" providerId="LiveId" clId="{BD2B8D46-AA88-4565-A698-18055D52D452}" dt="2024-06-13T14:42:47.420" v="626"/>
          <ac:spMkLst>
            <pc:docMk/>
            <pc:sldMk cId="319304720" sldId="277"/>
            <ac:spMk id="6" creationId="{0A81CF66-D9E0-0D0A-0127-669641E14251}"/>
          </ac:spMkLst>
        </pc:spChg>
        <pc:spChg chg="del">
          <ac:chgData name="Cesar Abarca" userId="f08f2e91f7a17b0f" providerId="LiveId" clId="{BD2B8D46-AA88-4565-A698-18055D52D452}" dt="2024-06-13T14:49:01.521" v="872" actId="478"/>
          <ac:spMkLst>
            <pc:docMk/>
            <pc:sldMk cId="319304720" sldId="277"/>
            <ac:spMk id="7" creationId="{E6B32DF5-3237-4A5F-8AC9-CA40E40A7353}"/>
          </ac:spMkLst>
        </pc:spChg>
        <pc:spChg chg="del">
          <ac:chgData name="Cesar Abarca" userId="f08f2e91f7a17b0f" providerId="LiveId" clId="{BD2B8D46-AA88-4565-A698-18055D52D452}" dt="2024-06-13T14:46:17.844" v="863" actId="478"/>
          <ac:spMkLst>
            <pc:docMk/>
            <pc:sldMk cId="319304720" sldId="277"/>
            <ac:spMk id="9" creationId="{79968935-0BEC-C745-867C-DECB1678EA5D}"/>
          </ac:spMkLst>
        </pc:spChg>
        <pc:spChg chg="del">
          <ac:chgData name="Cesar Abarca" userId="f08f2e91f7a17b0f" providerId="LiveId" clId="{BD2B8D46-AA88-4565-A698-18055D52D452}" dt="2024-06-13T15:07:15.791" v="942" actId="478"/>
          <ac:spMkLst>
            <pc:docMk/>
            <pc:sldMk cId="319304720" sldId="277"/>
            <ac:spMk id="11" creationId="{09E8ED21-A8C5-BCA0-E951-43C49A04B587}"/>
          </ac:spMkLst>
        </pc:spChg>
        <pc:spChg chg="del">
          <ac:chgData name="Cesar Abarca" userId="f08f2e91f7a17b0f" providerId="LiveId" clId="{BD2B8D46-AA88-4565-A698-18055D52D452}" dt="2024-06-13T14:39:50.202" v="467" actId="478"/>
          <ac:spMkLst>
            <pc:docMk/>
            <pc:sldMk cId="319304720" sldId="277"/>
            <ac:spMk id="13" creationId="{8FDD30BE-CF22-908F-D885-E8878F18B655}"/>
          </ac:spMkLst>
        </pc:spChg>
        <pc:spChg chg="del mod">
          <ac:chgData name="Cesar Abarca" userId="f08f2e91f7a17b0f" providerId="LiveId" clId="{BD2B8D46-AA88-4565-A698-18055D52D452}" dt="2024-06-13T14:47:00.817" v="864" actId="478"/>
          <ac:spMkLst>
            <pc:docMk/>
            <pc:sldMk cId="319304720" sldId="277"/>
            <ac:spMk id="15" creationId="{D79AA168-BE7D-3CE6-ECF4-38039AAB5770}"/>
          </ac:spMkLst>
        </pc:spChg>
        <pc:spChg chg="add del mod">
          <ac:chgData name="Cesar Abarca" userId="f08f2e91f7a17b0f" providerId="LiveId" clId="{BD2B8D46-AA88-4565-A698-18055D52D452}" dt="2024-06-13T14:42:47.420" v="622" actId="478"/>
          <ac:spMkLst>
            <pc:docMk/>
            <pc:sldMk cId="319304720" sldId="277"/>
            <ac:spMk id="17" creationId="{CD251811-9DCF-D441-A070-9698FA2DD01A}"/>
          </ac:spMkLst>
        </pc:spChg>
        <pc:spChg chg="add mod">
          <ac:chgData name="Cesar Abarca" userId="f08f2e91f7a17b0f" providerId="LiveId" clId="{BD2B8D46-AA88-4565-A698-18055D52D452}" dt="2024-06-13T20:10:02.062" v="4267" actId="255"/>
          <ac:spMkLst>
            <pc:docMk/>
            <pc:sldMk cId="319304720" sldId="277"/>
            <ac:spMk id="18" creationId="{E5ECFB44-3653-6E9D-DD8E-48F2EF5FE28C}"/>
          </ac:spMkLst>
        </pc:spChg>
        <pc:spChg chg="del mod">
          <ac:chgData name="Cesar Abarca" userId="f08f2e91f7a17b0f" providerId="LiveId" clId="{BD2B8D46-AA88-4565-A698-18055D52D452}" dt="2024-06-13T14:45:07.723" v="855"/>
          <ac:spMkLst>
            <pc:docMk/>
            <pc:sldMk cId="319304720" sldId="277"/>
            <ac:spMk id="19" creationId="{860CD369-8C07-26B8-5FC2-93F7856B5198}"/>
          </ac:spMkLst>
        </pc:spChg>
        <pc:spChg chg="del">
          <ac:chgData name="Cesar Abarca" userId="f08f2e91f7a17b0f" providerId="LiveId" clId="{BD2B8D46-AA88-4565-A698-18055D52D452}" dt="2024-06-13T14:45:20.259" v="858" actId="478"/>
          <ac:spMkLst>
            <pc:docMk/>
            <pc:sldMk cId="319304720" sldId="277"/>
            <ac:spMk id="20" creationId="{A538A82C-1C65-BFF3-C6A6-0167829D1BA4}"/>
          </ac:spMkLst>
        </pc:spChg>
        <pc:spChg chg="del mod">
          <ac:chgData name="Cesar Abarca" userId="f08f2e91f7a17b0f" providerId="LiveId" clId="{BD2B8D46-AA88-4565-A698-18055D52D452}" dt="2024-06-13T14:42:47.420" v="624"/>
          <ac:spMkLst>
            <pc:docMk/>
            <pc:sldMk cId="319304720" sldId="277"/>
            <ac:spMk id="21" creationId="{AE521571-5B36-265C-BF69-C9CE52A7D7A8}"/>
          </ac:spMkLst>
        </pc:spChg>
        <pc:spChg chg="add mod">
          <ac:chgData name="Cesar Abarca" userId="f08f2e91f7a17b0f" providerId="LiveId" clId="{BD2B8D46-AA88-4565-A698-18055D52D452}" dt="2024-06-13T20:10:26.296" v="4280" actId="207"/>
          <ac:spMkLst>
            <pc:docMk/>
            <pc:sldMk cId="319304720" sldId="277"/>
            <ac:spMk id="23" creationId="{1D3A2374-DCE5-AD01-2633-27CD82929CA4}"/>
          </ac:spMkLst>
        </pc:spChg>
        <pc:spChg chg="add mod">
          <ac:chgData name="Cesar Abarca" userId="f08f2e91f7a17b0f" providerId="LiveId" clId="{BD2B8D46-AA88-4565-A698-18055D52D452}" dt="2024-06-13T20:10:17.792" v="4279" actId="20577"/>
          <ac:spMkLst>
            <pc:docMk/>
            <pc:sldMk cId="319304720" sldId="277"/>
            <ac:spMk id="24" creationId="{B816336A-BF08-91E1-5A33-699673D7EFDA}"/>
          </ac:spMkLst>
        </pc:spChg>
        <pc:spChg chg="add mod">
          <ac:chgData name="Cesar Abarca" userId="f08f2e91f7a17b0f" providerId="LiveId" clId="{BD2B8D46-AA88-4565-A698-18055D52D452}" dt="2024-06-13T20:10:46.140" v="4282" actId="255"/>
          <ac:spMkLst>
            <pc:docMk/>
            <pc:sldMk cId="319304720" sldId="277"/>
            <ac:spMk id="25" creationId="{DBFF9F75-839A-3E45-1882-54D45B69DCB7}"/>
          </ac:spMkLst>
        </pc:spChg>
        <pc:graphicFrameChg chg="mod">
          <ac:chgData name="Cesar Abarca" userId="f08f2e91f7a17b0f" providerId="LiveId" clId="{BD2B8D46-AA88-4565-A698-18055D52D452}" dt="2024-06-13T20:17:45.772" v="4416"/>
          <ac:graphicFrameMkLst>
            <pc:docMk/>
            <pc:sldMk cId="319304720" sldId="277"/>
            <ac:graphicFrameMk id="4" creationId="{9650C0A3-AAE3-6769-9161-BA06E80127C2}"/>
          </ac:graphicFrameMkLst>
        </pc:graphicFrameChg>
        <pc:graphicFrameChg chg="del mod">
          <ac:chgData name="Cesar Abarca" userId="f08f2e91f7a17b0f" providerId="LiveId" clId="{BD2B8D46-AA88-4565-A698-18055D52D452}" dt="2024-06-13T14:40:11.652" v="470" actId="478"/>
          <ac:graphicFrameMkLst>
            <pc:docMk/>
            <pc:sldMk cId="319304720" sldId="277"/>
            <ac:graphicFrameMk id="8" creationId="{5EBC3C0E-E65B-D5D9-38B9-71B0AB739438}"/>
          </ac:graphicFrameMkLst>
        </pc:graphicFrameChg>
        <pc:picChg chg="del">
          <ac:chgData name="Cesar Abarca" userId="f08f2e91f7a17b0f" providerId="LiveId" clId="{BD2B8D46-AA88-4565-A698-18055D52D452}" dt="2024-06-13T14:48:56.813" v="871" actId="478"/>
          <ac:picMkLst>
            <pc:docMk/>
            <pc:sldMk cId="319304720" sldId="277"/>
            <ac:picMk id="10" creationId="{1817F022-122C-5882-968B-83935FD7AAB7}"/>
          </ac:picMkLst>
        </pc:picChg>
        <pc:picChg chg="add del mod">
          <ac:chgData name="Cesar Abarca" userId="f08f2e91f7a17b0f" providerId="LiveId" clId="{BD2B8D46-AA88-4565-A698-18055D52D452}" dt="2024-06-13T15:15:05.982" v="1113" actId="478"/>
          <ac:picMkLst>
            <pc:docMk/>
            <pc:sldMk cId="319304720" sldId="277"/>
            <ac:picMk id="22" creationId="{BD05974D-A83A-7921-A100-F859B6742FDC}"/>
          </ac:picMkLst>
        </pc:picChg>
      </pc:sldChg>
      <pc:sldChg chg="modSp mod">
        <pc:chgData name="Cesar Abarca" userId="f08f2e91f7a17b0f" providerId="LiveId" clId="{BD2B8D46-AA88-4565-A698-18055D52D452}" dt="2024-07-05T18:50:04.119" v="6052" actId="255"/>
        <pc:sldMkLst>
          <pc:docMk/>
          <pc:sldMk cId="4191312000" sldId="278"/>
        </pc:sldMkLst>
        <pc:spChg chg="mod">
          <ac:chgData name="Cesar Abarca" userId="f08f2e91f7a17b0f" providerId="LiveId" clId="{BD2B8D46-AA88-4565-A698-18055D52D452}" dt="2024-06-13T15:38:06.017" v="2080" actId="20577"/>
          <ac:spMkLst>
            <pc:docMk/>
            <pc:sldMk cId="4191312000" sldId="278"/>
            <ac:spMk id="2" creationId="{7C1E9686-5585-D625-50A9-798BA60244DA}"/>
          </ac:spMkLst>
        </pc:spChg>
        <pc:spChg chg="mod">
          <ac:chgData name="Cesar Abarca" userId="f08f2e91f7a17b0f" providerId="LiveId" clId="{BD2B8D46-AA88-4565-A698-18055D52D452}" dt="2024-07-05T18:50:04.119" v="6052" actId="255"/>
          <ac:spMkLst>
            <pc:docMk/>
            <pc:sldMk cId="4191312000" sldId="278"/>
            <ac:spMk id="3" creationId="{B7A5B5F6-D4F4-39C2-1E39-912B5C9898AE}"/>
          </ac:spMkLst>
        </pc:spChg>
      </pc:sldChg>
      <pc:sldChg chg="addSp delSp modSp mod">
        <pc:chgData name="Cesar Abarca" userId="f08f2e91f7a17b0f" providerId="LiveId" clId="{BD2B8D46-AA88-4565-A698-18055D52D452}" dt="2024-06-13T20:21:26.457" v="4465" actId="9405"/>
        <pc:sldMkLst>
          <pc:docMk/>
          <pc:sldMk cId="3715563041" sldId="279"/>
        </pc:sldMkLst>
        <pc:spChg chg="del mod">
          <ac:chgData name="Cesar Abarca" userId="f08f2e91f7a17b0f" providerId="LiveId" clId="{BD2B8D46-AA88-4565-A698-18055D52D452}" dt="2024-06-13T19:47:16.665" v="3574" actId="478"/>
          <ac:spMkLst>
            <pc:docMk/>
            <pc:sldMk cId="3715563041" sldId="279"/>
            <ac:spMk id="2" creationId="{7C1E9686-5585-D625-50A9-798BA60244DA}"/>
          </ac:spMkLst>
        </pc:spChg>
        <pc:spChg chg="mod">
          <ac:chgData name="Cesar Abarca" userId="f08f2e91f7a17b0f" providerId="LiveId" clId="{BD2B8D46-AA88-4565-A698-18055D52D452}" dt="2024-06-13T16:05:38.675" v="3386" actId="27636"/>
          <ac:spMkLst>
            <pc:docMk/>
            <pc:sldMk cId="3715563041" sldId="279"/>
            <ac:spMk id="3" creationId="{B7A5B5F6-D4F4-39C2-1E39-912B5C9898AE}"/>
          </ac:spMkLst>
        </pc:spChg>
        <pc:spChg chg="add mod">
          <ac:chgData name="Cesar Abarca" userId="f08f2e91f7a17b0f" providerId="LiveId" clId="{BD2B8D46-AA88-4565-A698-18055D52D452}" dt="2024-06-13T20:00:49.527" v="3996" actId="1035"/>
          <ac:spMkLst>
            <pc:docMk/>
            <pc:sldMk cId="3715563041" sldId="279"/>
            <ac:spMk id="6" creationId="{40D56BA6-7BD6-6451-5CDE-F380CAEE555E}"/>
          </ac:spMkLst>
        </pc:spChg>
        <pc:spChg chg="add mod">
          <ac:chgData name="Cesar Abarca" userId="f08f2e91f7a17b0f" providerId="LiveId" clId="{BD2B8D46-AA88-4565-A698-18055D52D452}" dt="2024-06-13T19:58:56.069" v="3792" actId="113"/>
          <ac:spMkLst>
            <pc:docMk/>
            <pc:sldMk cId="3715563041" sldId="279"/>
            <ac:spMk id="7" creationId="{5F353370-7C39-E31B-9684-A71153BEC799}"/>
          </ac:spMkLst>
        </pc:spChg>
        <pc:spChg chg="add mod">
          <ac:chgData name="Cesar Abarca" userId="f08f2e91f7a17b0f" providerId="LiveId" clId="{BD2B8D46-AA88-4565-A698-18055D52D452}" dt="2024-06-13T20:01:02.402" v="3998" actId="1076"/>
          <ac:spMkLst>
            <pc:docMk/>
            <pc:sldMk cId="3715563041" sldId="279"/>
            <ac:spMk id="9" creationId="{84EF99A9-02E3-AE17-1054-FCA7AB585983}"/>
          </ac:spMkLst>
        </pc:spChg>
        <pc:picChg chg="add mod">
          <ac:chgData name="Cesar Abarca" userId="f08f2e91f7a17b0f" providerId="LiveId" clId="{BD2B8D46-AA88-4565-A698-18055D52D452}" dt="2024-06-13T19:51:48.145" v="3617" actId="1076"/>
          <ac:picMkLst>
            <pc:docMk/>
            <pc:sldMk cId="3715563041" sldId="279"/>
            <ac:picMk id="5" creationId="{D73DA37F-4514-4FBE-791F-E3B13C74B3C2}"/>
          </ac:picMkLst>
        </pc:picChg>
        <pc:inkChg chg="add">
          <ac:chgData name="Cesar Abarca" userId="f08f2e91f7a17b0f" providerId="LiveId" clId="{BD2B8D46-AA88-4565-A698-18055D52D452}" dt="2024-06-13T20:20:48.751" v="4461" actId="9405"/>
          <ac:inkMkLst>
            <pc:docMk/>
            <pc:sldMk cId="3715563041" sldId="279"/>
            <ac:inkMk id="10" creationId="{D46FF7C5-C7E8-4EFD-081B-CEF833E31202}"/>
          </ac:inkMkLst>
        </pc:inkChg>
        <pc:inkChg chg="add">
          <ac:chgData name="Cesar Abarca" userId="f08f2e91f7a17b0f" providerId="LiveId" clId="{BD2B8D46-AA88-4565-A698-18055D52D452}" dt="2024-06-13T20:20:53.892" v="4462" actId="9405"/>
          <ac:inkMkLst>
            <pc:docMk/>
            <pc:sldMk cId="3715563041" sldId="279"/>
            <ac:inkMk id="11" creationId="{20A01DCB-0B2C-E060-139F-5601C7E9DBD1}"/>
          </ac:inkMkLst>
        </pc:inkChg>
        <pc:inkChg chg="add">
          <ac:chgData name="Cesar Abarca" userId="f08f2e91f7a17b0f" providerId="LiveId" clId="{BD2B8D46-AA88-4565-A698-18055D52D452}" dt="2024-06-13T20:21:00.224" v="4463" actId="9405"/>
          <ac:inkMkLst>
            <pc:docMk/>
            <pc:sldMk cId="3715563041" sldId="279"/>
            <ac:inkMk id="12" creationId="{58219878-0C62-78EB-48D3-A09551C63DD4}"/>
          </ac:inkMkLst>
        </pc:inkChg>
        <pc:inkChg chg="add">
          <ac:chgData name="Cesar Abarca" userId="f08f2e91f7a17b0f" providerId="LiveId" clId="{BD2B8D46-AA88-4565-A698-18055D52D452}" dt="2024-06-13T20:21:12.782" v="4464" actId="9405"/>
          <ac:inkMkLst>
            <pc:docMk/>
            <pc:sldMk cId="3715563041" sldId="279"/>
            <ac:inkMk id="13" creationId="{9A975E05-9F23-E870-8A3F-4D7EED7AC8A5}"/>
          </ac:inkMkLst>
        </pc:inkChg>
        <pc:inkChg chg="add">
          <ac:chgData name="Cesar Abarca" userId="f08f2e91f7a17b0f" providerId="LiveId" clId="{BD2B8D46-AA88-4565-A698-18055D52D452}" dt="2024-06-13T20:21:26.457" v="4465" actId="9405"/>
          <ac:inkMkLst>
            <pc:docMk/>
            <pc:sldMk cId="3715563041" sldId="279"/>
            <ac:inkMk id="14" creationId="{CA2808B0-5587-1A66-06A9-96BB95058DF1}"/>
          </ac:inkMkLst>
        </pc:inkChg>
      </pc:sldChg>
      <pc:sldChg chg="addSp delSp modSp mod">
        <pc:chgData name="Cesar Abarca" userId="f08f2e91f7a17b0f" providerId="LiveId" clId="{BD2B8D46-AA88-4565-A698-18055D52D452}" dt="2024-07-05T18:35:27.689" v="4964" actId="20577"/>
        <pc:sldMkLst>
          <pc:docMk/>
          <pc:sldMk cId="2105496398" sldId="280"/>
        </pc:sldMkLst>
        <pc:spChg chg="mod">
          <ac:chgData name="Cesar Abarca" userId="f08f2e91f7a17b0f" providerId="LiveId" clId="{BD2B8D46-AA88-4565-A698-18055D52D452}" dt="2024-07-05T18:35:27.689" v="4964" actId="20577"/>
          <ac:spMkLst>
            <pc:docMk/>
            <pc:sldMk cId="2105496398" sldId="280"/>
            <ac:spMk id="3" creationId="{C983D77A-B809-D3CF-531F-A26D2B6AC14F}"/>
          </ac:spMkLst>
        </pc:spChg>
        <pc:spChg chg="del">
          <ac:chgData name="Cesar Abarca" userId="f08f2e91f7a17b0f" providerId="LiveId" clId="{BD2B8D46-AA88-4565-A698-18055D52D452}" dt="2024-07-05T18:28:17.062" v="4812" actId="478"/>
          <ac:spMkLst>
            <pc:docMk/>
            <pc:sldMk cId="2105496398" sldId="280"/>
            <ac:spMk id="5" creationId="{8ADB338F-5598-7668-179A-8B92189B19C0}"/>
          </ac:spMkLst>
        </pc:spChg>
        <pc:spChg chg="add del mod">
          <ac:chgData name="Cesar Abarca" userId="f08f2e91f7a17b0f" providerId="LiveId" clId="{BD2B8D46-AA88-4565-A698-18055D52D452}" dt="2024-07-05T18:33:31.310" v="4885" actId="478"/>
          <ac:spMkLst>
            <pc:docMk/>
            <pc:sldMk cId="2105496398" sldId="280"/>
            <ac:spMk id="6" creationId="{60618421-7196-96E3-5DAA-837D560E6553}"/>
          </ac:spMkLst>
        </pc:spChg>
        <pc:spChg chg="add del mod">
          <ac:chgData name="Cesar Abarca" userId="f08f2e91f7a17b0f" providerId="LiveId" clId="{BD2B8D46-AA88-4565-A698-18055D52D452}" dt="2024-07-05T18:33:50.229" v="4887" actId="478"/>
          <ac:spMkLst>
            <pc:docMk/>
            <pc:sldMk cId="2105496398" sldId="280"/>
            <ac:spMk id="8" creationId="{F7FBD242-4FB4-8FD6-6FDC-EC5E0DDA47E9}"/>
          </ac:spMkLst>
        </pc:spChg>
        <pc:inkChg chg="del">
          <ac:chgData name="Cesar Abarca" userId="f08f2e91f7a17b0f" providerId="LiveId" clId="{BD2B8D46-AA88-4565-A698-18055D52D452}" dt="2024-07-05T18:27:12.603" v="4468" actId="478"/>
          <ac:inkMkLst>
            <pc:docMk/>
            <pc:sldMk cId="2105496398" sldId="280"/>
            <ac:inkMk id="7" creationId="{FB8BB538-9C01-FB94-EE2C-31E4DAE58D4E}"/>
          </ac:inkMkLst>
        </pc:inkChg>
      </pc:sldChg>
      <pc:sldChg chg="addSp delSp modSp mod">
        <pc:chgData name="Cesar Abarca" userId="f08f2e91f7a17b0f" providerId="LiveId" clId="{BD2B8D46-AA88-4565-A698-18055D52D452}" dt="2024-07-05T18:49:00.476" v="6051" actId="1035"/>
        <pc:sldMkLst>
          <pc:docMk/>
          <pc:sldMk cId="618688068" sldId="281"/>
        </pc:sldMkLst>
        <pc:spChg chg="mod">
          <ac:chgData name="Cesar Abarca" userId="f08f2e91f7a17b0f" providerId="LiveId" clId="{BD2B8D46-AA88-4565-A698-18055D52D452}" dt="2024-07-05T18:40:04.095" v="5012" actId="122"/>
          <ac:spMkLst>
            <pc:docMk/>
            <pc:sldMk cId="618688068" sldId="281"/>
            <ac:spMk id="2" creationId="{D458BCC0-1546-D34E-A6FF-8C449BA72865}"/>
          </ac:spMkLst>
        </pc:spChg>
        <pc:spChg chg="del mod">
          <ac:chgData name="Cesar Abarca" userId="f08f2e91f7a17b0f" providerId="LiveId" clId="{BD2B8D46-AA88-4565-A698-18055D52D452}" dt="2024-07-05T18:38:41.786" v="4990"/>
          <ac:spMkLst>
            <pc:docMk/>
            <pc:sldMk cId="618688068" sldId="281"/>
            <ac:spMk id="3" creationId="{C983D77A-B809-D3CF-531F-A26D2B6AC14F}"/>
          </ac:spMkLst>
        </pc:spChg>
        <pc:spChg chg="del">
          <ac:chgData name="Cesar Abarca" userId="f08f2e91f7a17b0f" providerId="LiveId" clId="{BD2B8D46-AA88-4565-A698-18055D52D452}" dt="2024-07-05T18:37:53.967" v="4987" actId="478"/>
          <ac:spMkLst>
            <pc:docMk/>
            <pc:sldMk cId="618688068" sldId="281"/>
            <ac:spMk id="5" creationId="{8ADB338F-5598-7668-179A-8B92189B19C0}"/>
          </ac:spMkLst>
        </pc:spChg>
        <pc:spChg chg="add mod">
          <ac:chgData name="Cesar Abarca" userId="f08f2e91f7a17b0f" providerId="LiveId" clId="{BD2B8D46-AA88-4565-A698-18055D52D452}" dt="2024-07-05T18:49:00.476" v="6051" actId="1035"/>
          <ac:spMkLst>
            <pc:docMk/>
            <pc:sldMk cId="618688068" sldId="281"/>
            <ac:spMk id="6" creationId="{CB96CEAD-A2F7-F5E5-9AB0-7E6FD96B83ED}"/>
          </ac:spMkLst>
        </pc:spChg>
        <pc:inkChg chg="del">
          <ac:chgData name="Cesar Abarca" userId="f08f2e91f7a17b0f" providerId="LiveId" clId="{BD2B8D46-AA88-4565-A698-18055D52D452}" dt="2024-07-05T18:37:50.324" v="4986" actId="478"/>
          <ac:inkMkLst>
            <pc:docMk/>
            <pc:sldMk cId="618688068" sldId="281"/>
            <ac:inkMk id="7" creationId="{FB8BB538-9C01-FB94-EE2C-31E4DAE58D4E}"/>
          </ac:inkMkLst>
        </pc:inkChg>
      </pc:sldChg>
      <pc:sldChg chg="addSp delSp modSp mod">
        <pc:chgData name="Cesar Abarca" userId="f08f2e91f7a17b0f" providerId="LiveId" clId="{BD2B8D46-AA88-4565-A698-18055D52D452}" dt="2024-07-05T18:52:04.781" v="6108" actId="1076"/>
        <pc:sldMkLst>
          <pc:docMk/>
          <pc:sldMk cId="1244943033" sldId="282"/>
        </pc:sldMkLst>
        <pc:spChg chg="del mod">
          <ac:chgData name="Cesar Abarca" userId="f08f2e91f7a17b0f" providerId="LiveId" clId="{BD2B8D46-AA88-4565-A698-18055D52D452}" dt="2024-07-05T18:50:34.832" v="6054" actId="478"/>
          <ac:spMkLst>
            <pc:docMk/>
            <pc:sldMk cId="1244943033" sldId="282"/>
            <ac:spMk id="3" creationId="{DDFC6CED-EE77-56B5-F877-D47EF9A3878A}"/>
          </ac:spMkLst>
        </pc:spChg>
        <pc:spChg chg="add del mod">
          <ac:chgData name="Cesar Abarca" userId="f08f2e91f7a17b0f" providerId="LiveId" clId="{BD2B8D46-AA88-4565-A698-18055D52D452}" dt="2024-07-05T18:51:08.816" v="6075"/>
          <ac:spMkLst>
            <pc:docMk/>
            <pc:sldMk cId="1244943033" sldId="282"/>
            <ac:spMk id="4" creationId="{ED8079A2-CDBA-8F03-336B-C67673BC1C67}"/>
          </ac:spMkLst>
        </pc:spChg>
        <pc:spChg chg="mod">
          <ac:chgData name="Cesar Abarca" userId="f08f2e91f7a17b0f" providerId="LiveId" clId="{BD2B8D46-AA88-4565-A698-18055D52D452}" dt="2024-07-05T18:52:04.781" v="6108" actId="1076"/>
          <ac:spMkLst>
            <pc:docMk/>
            <pc:sldMk cId="1244943033" sldId="282"/>
            <ac:spMk id="6" creationId="{98F76A9B-2525-B43C-532B-75AB3C3961B2}"/>
          </ac:spMkLst>
        </pc:spChg>
        <pc:picChg chg="add mod">
          <ac:chgData name="Cesar Abarca" userId="f08f2e91f7a17b0f" providerId="LiveId" clId="{BD2B8D46-AA88-4565-A698-18055D52D452}" dt="2024-07-05T18:51:23.916" v="6088" actId="1036"/>
          <ac:picMkLst>
            <pc:docMk/>
            <pc:sldMk cId="1244943033" sldId="282"/>
            <ac:picMk id="5" creationId="{DEE52014-DD55-475C-CF9F-91D9CCE7E0D3}"/>
          </ac:picMkLst>
        </pc:picChg>
      </pc:sldChg>
    </pc:docChg>
  </pc:docChgLst>
  <pc:docChgLst>
    <pc:chgData name="Cesar Abarca" userId="f08f2e91f7a17b0f" providerId="Windows Live" clId="Web-{2D615DE0-C7D4-431A-A944-1E128A14ACDE}"/>
    <pc:docChg chg="modSld">
      <pc:chgData name="Cesar Abarca" userId="f08f2e91f7a17b0f" providerId="Windows Live" clId="Web-{2D615DE0-C7D4-431A-A944-1E128A14ACDE}" dt="2024-07-10T01:09:26.323" v="10" actId="20577"/>
      <pc:docMkLst>
        <pc:docMk/>
      </pc:docMkLst>
      <pc:sldChg chg="modSp">
        <pc:chgData name="Cesar Abarca" userId="f08f2e91f7a17b0f" providerId="Windows Live" clId="Web-{2D615DE0-C7D4-431A-A944-1E128A14ACDE}" dt="2024-07-10T01:09:26.323" v="10" actId="20577"/>
        <pc:sldMkLst>
          <pc:docMk/>
          <pc:sldMk cId="4191312000" sldId="278"/>
        </pc:sldMkLst>
        <pc:spChg chg="mod">
          <ac:chgData name="Cesar Abarca" userId="f08f2e91f7a17b0f" providerId="Windows Live" clId="Web-{2D615DE0-C7D4-431A-A944-1E128A14ACDE}" dt="2024-07-10T01:09:26.323" v="10" actId="20577"/>
          <ac:spMkLst>
            <pc:docMk/>
            <pc:sldMk cId="4191312000" sldId="278"/>
            <ac:spMk id="3" creationId="{B7A5B5F6-D4F4-39C2-1E39-912B5C9898AE}"/>
          </ac:spMkLst>
        </pc:spChg>
      </pc:sldChg>
      <pc:sldChg chg="modSp">
        <pc:chgData name="Cesar Abarca" userId="f08f2e91f7a17b0f" providerId="Windows Live" clId="Web-{2D615DE0-C7D4-431A-A944-1E128A14ACDE}" dt="2024-07-10T01:08:25.508" v="6" actId="1076"/>
        <pc:sldMkLst>
          <pc:docMk/>
          <pc:sldMk cId="618688068" sldId="281"/>
        </pc:sldMkLst>
        <pc:spChg chg="mod">
          <ac:chgData name="Cesar Abarca" userId="f08f2e91f7a17b0f" providerId="Windows Live" clId="Web-{2D615DE0-C7D4-431A-A944-1E128A14ACDE}" dt="2024-07-10T01:08:25.508" v="6" actId="1076"/>
          <ac:spMkLst>
            <pc:docMk/>
            <pc:sldMk cId="618688068" sldId="281"/>
            <ac:spMk id="6" creationId="{CB96CEAD-A2F7-F5E5-9AB0-7E6FD96B83ED}"/>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977666-8A55-412D-8DE1-C3338B72514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6FDBD745-9820-47F9-A6D3-E2481D99F0FC}">
      <dgm:prSet phldrT="[Text]" custT="1"/>
      <dgm:spPr>
        <a:solidFill>
          <a:srgbClr val="00B050"/>
        </a:solidFill>
      </dgm:spPr>
      <dgm:t>
        <a:bodyPr/>
        <a:lstStyle/>
        <a:p>
          <a:endParaRPr lang="en-US" sz="1400" dirty="0"/>
        </a:p>
      </dgm:t>
    </dgm:pt>
    <dgm:pt modelId="{3F0933F1-BE77-4899-9927-B285D68B772C}" type="parTrans" cxnId="{75F3C804-4200-4C91-BADA-4B6BCDFAC70B}">
      <dgm:prSet/>
      <dgm:spPr/>
      <dgm:t>
        <a:bodyPr/>
        <a:lstStyle/>
        <a:p>
          <a:endParaRPr lang="en-US"/>
        </a:p>
      </dgm:t>
    </dgm:pt>
    <dgm:pt modelId="{D01BE7E4-77FB-432C-9F4F-82B9EA882A52}" type="sibTrans" cxnId="{75F3C804-4200-4C91-BADA-4B6BCDFAC70B}">
      <dgm:prSet/>
      <dgm:spPr/>
      <dgm:t>
        <a:bodyPr/>
        <a:lstStyle/>
        <a:p>
          <a:endParaRPr lang="en-US"/>
        </a:p>
      </dgm:t>
    </dgm:pt>
    <dgm:pt modelId="{1C0CFAA6-39CB-4AE1-8F96-60419D80157B}">
      <dgm:prSet phldrT="[Text]" custT="1"/>
      <dgm:spPr>
        <a:solidFill>
          <a:srgbClr val="00B050"/>
        </a:solidFill>
        <a:ln>
          <a:solidFill>
            <a:schemeClr val="tx1"/>
          </a:solidFill>
        </a:ln>
      </dgm:spPr>
      <dgm:t>
        <a:bodyPr/>
        <a:lstStyle/>
        <a:p>
          <a:r>
            <a:rPr lang="en-US" sz="1400" dirty="0">
              <a:solidFill>
                <a:schemeClr val="tx1"/>
              </a:solidFill>
            </a:rPr>
            <a:t>CONTAINERS</a:t>
          </a:r>
        </a:p>
      </dgm:t>
    </dgm:pt>
    <dgm:pt modelId="{774161C6-48AB-4A09-889A-9D0C0FB740B1}" type="parTrans" cxnId="{1A5C73AB-7CF8-4220-8977-67FCE4C773B9}">
      <dgm:prSet/>
      <dgm:spPr/>
      <dgm:t>
        <a:bodyPr/>
        <a:lstStyle/>
        <a:p>
          <a:endParaRPr lang="en-US"/>
        </a:p>
      </dgm:t>
    </dgm:pt>
    <dgm:pt modelId="{831B4256-27F9-401F-B1F5-7807A45687EF}" type="sibTrans" cxnId="{1A5C73AB-7CF8-4220-8977-67FCE4C773B9}">
      <dgm:prSet/>
      <dgm:spPr/>
      <dgm:t>
        <a:bodyPr/>
        <a:lstStyle/>
        <a:p>
          <a:endParaRPr lang="en-US"/>
        </a:p>
      </dgm:t>
    </dgm:pt>
    <dgm:pt modelId="{5F0B0245-7280-4250-B2DD-AB9DB808F2E8}">
      <dgm:prSet phldrT="[Text]"/>
      <dgm:spPr>
        <a:solidFill>
          <a:srgbClr val="00B050"/>
        </a:solidFill>
      </dgm:spPr>
      <dgm:t>
        <a:bodyPr/>
        <a:lstStyle/>
        <a:p>
          <a:r>
            <a:rPr lang="en-US" dirty="0">
              <a:solidFill>
                <a:schemeClr val="tx1"/>
              </a:solidFill>
            </a:rPr>
            <a:t>Regulation and Legal context</a:t>
          </a:r>
        </a:p>
      </dgm:t>
    </dgm:pt>
    <dgm:pt modelId="{8663488A-F5D6-43EA-A32F-058D97C3EE02}" type="parTrans" cxnId="{415E7FB5-15D5-4AA7-AC78-ED23C498A994}">
      <dgm:prSet/>
      <dgm:spPr/>
      <dgm:t>
        <a:bodyPr/>
        <a:lstStyle/>
        <a:p>
          <a:endParaRPr lang="en-US"/>
        </a:p>
      </dgm:t>
    </dgm:pt>
    <dgm:pt modelId="{EC782F50-D3E8-4CE3-A5D2-A4EEB0F562BC}" type="sibTrans" cxnId="{415E7FB5-15D5-4AA7-AC78-ED23C498A994}">
      <dgm:prSet/>
      <dgm:spPr/>
      <dgm:t>
        <a:bodyPr/>
        <a:lstStyle/>
        <a:p>
          <a:endParaRPr lang="en-US"/>
        </a:p>
      </dgm:t>
    </dgm:pt>
    <dgm:pt modelId="{AF3BF71A-4AB8-4CA8-8C1C-F9E99620D7BC}">
      <dgm:prSet phldrT="[Text]" custT="1"/>
      <dgm:spPr>
        <a:solidFill>
          <a:srgbClr val="00B050"/>
        </a:solidFill>
        <a:ln>
          <a:solidFill>
            <a:schemeClr val="tx1"/>
          </a:solidFill>
        </a:ln>
      </dgm:spPr>
      <dgm:t>
        <a:bodyPr/>
        <a:lstStyle/>
        <a:p>
          <a:endParaRPr lang="en-US" sz="1600" dirty="0">
            <a:solidFill>
              <a:schemeClr val="tx1"/>
            </a:solidFill>
          </a:endParaRPr>
        </a:p>
        <a:p>
          <a:r>
            <a:rPr lang="en-US" sz="1600" dirty="0" err="1">
              <a:solidFill>
                <a:schemeClr val="tx1"/>
              </a:solidFill>
            </a:rPr>
            <a:t>Traiining</a:t>
          </a:r>
          <a:endParaRPr lang="en-US" sz="1600" dirty="0">
            <a:solidFill>
              <a:schemeClr val="tx1"/>
            </a:solidFill>
          </a:endParaRPr>
        </a:p>
        <a:p>
          <a:r>
            <a:rPr lang="en-US" sz="1600" dirty="0">
              <a:solidFill>
                <a:schemeClr val="tx1"/>
              </a:solidFill>
            </a:rPr>
            <a:t>WM</a:t>
          </a:r>
        </a:p>
        <a:p>
          <a:endParaRPr lang="en-US" sz="1000" dirty="0"/>
        </a:p>
      </dgm:t>
    </dgm:pt>
    <dgm:pt modelId="{760501A7-D272-4EA8-845B-4D4A9B3EF7FF}" type="parTrans" cxnId="{1BF4337A-BF80-4FBE-ABB2-F662991C517B}">
      <dgm:prSet/>
      <dgm:spPr/>
      <dgm:t>
        <a:bodyPr/>
        <a:lstStyle/>
        <a:p>
          <a:endParaRPr lang="en-US"/>
        </a:p>
      </dgm:t>
    </dgm:pt>
    <dgm:pt modelId="{721553A9-E721-453F-A030-C3B8EE658CC4}" type="sibTrans" cxnId="{1BF4337A-BF80-4FBE-ABB2-F662991C517B}">
      <dgm:prSet/>
      <dgm:spPr/>
      <dgm:t>
        <a:bodyPr/>
        <a:lstStyle/>
        <a:p>
          <a:endParaRPr lang="en-US"/>
        </a:p>
      </dgm:t>
    </dgm:pt>
    <dgm:pt modelId="{3F7B1BC4-218E-4C9A-9324-D9963CAFFFD4}">
      <dgm:prSet phldrT="[Text]" custT="1"/>
      <dgm:spPr>
        <a:solidFill>
          <a:srgbClr val="92D050"/>
        </a:solidFill>
      </dgm:spPr>
      <dgm:t>
        <a:bodyPr/>
        <a:lstStyle/>
        <a:p>
          <a:r>
            <a:rPr lang="en-US" sz="1800" dirty="0">
              <a:solidFill>
                <a:schemeClr val="tx1"/>
              </a:solidFill>
            </a:rPr>
            <a:t>BUDGET</a:t>
          </a:r>
        </a:p>
        <a:p>
          <a:r>
            <a:rPr lang="en-US" sz="1800" dirty="0">
              <a:solidFill>
                <a:schemeClr val="tx1"/>
              </a:solidFill>
            </a:rPr>
            <a:t>MDC</a:t>
          </a:r>
        </a:p>
      </dgm:t>
    </dgm:pt>
    <dgm:pt modelId="{67DFE521-7B2D-4194-B8E5-E2FFA41D692E}" type="parTrans" cxnId="{BA2D7562-0F31-49D2-A959-DE6E8D5A4821}">
      <dgm:prSet/>
      <dgm:spPr/>
      <dgm:t>
        <a:bodyPr/>
        <a:lstStyle/>
        <a:p>
          <a:endParaRPr lang="en-US"/>
        </a:p>
      </dgm:t>
    </dgm:pt>
    <dgm:pt modelId="{B207526B-1BDB-4E67-BDEF-D2A89C40F06F}" type="sibTrans" cxnId="{BA2D7562-0F31-49D2-A959-DE6E8D5A4821}">
      <dgm:prSet/>
      <dgm:spPr/>
      <dgm:t>
        <a:bodyPr/>
        <a:lstStyle/>
        <a:p>
          <a:endParaRPr lang="en-US"/>
        </a:p>
      </dgm:t>
    </dgm:pt>
    <dgm:pt modelId="{F946E880-06FD-4343-8B27-AA2D791ED098}">
      <dgm:prSet phldrT="[Text]"/>
      <dgm:spPr>
        <a:solidFill>
          <a:srgbClr val="00B050"/>
        </a:solidFill>
      </dgm:spPr>
      <dgm:t>
        <a:bodyPr/>
        <a:lstStyle/>
        <a:p>
          <a:endParaRPr lang="en-US" dirty="0"/>
        </a:p>
      </dgm:t>
    </dgm:pt>
    <dgm:pt modelId="{CC3EDF91-5FD4-459E-970D-687BB0AD7E0D}" type="parTrans" cxnId="{0DB72752-4676-47F3-BDCB-58F550490932}">
      <dgm:prSet/>
      <dgm:spPr/>
      <dgm:t>
        <a:bodyPr/>
        <a:lstStyle/>
        <a:p>
          <a:endParaRPr lang="en-US"/>
        </a:p>
      </dgm:t>
    </dgm:pt>
    <dgm:pt modelId="{9CEAE6C9-E99F-4AF3-BC14-CBAB23465B7D}" type="sibTrans" cxnId="{0DB72752-4676-47F3-BDCB-58F550490932}">
      <dgm:prSet/>
      <dgm:spPr/>
      <dgm:t>
        <a:bodyPr/>
        <a:lstStyle/>
        <a:p>
          <a:endParaRPr lang="en-US"/>
        </a:p>
      </dgm:t>
    </dgm:pt>
    <dgm:pt modelId="{F779F134-392C-48C8-B953-BB7A1C6FE4FF}" type="pres">
      <dgm:prSet presAssocID="{0B977666-8A55-412D-8DE1-C3338B725146}" presName="cycle" presStyleCnt="0">
        <dgm:presLayoutVars>
          <dgm:dir/>
          <dgm:resizeHandles val="exact"/>
        </dgm:presLayoutVars>
      </dgm:prSet>
      <dgm:spPr/>
    </dgm:pt>
    <dgm:pt modelId="{F3486A7E-8D5E-406D-A881-2F6B05B95386}" type="pres">
      <dgm:prSet presAssocID="{6FDBD745-9820-47F9-A6D3-E2481D99F0FC}" presName="node" presStyleLbl="node1" presStyleIdx="0" presStyleCnt="6" custRadScaleRad="100274">
        <dgm:presLayoutVars>
          <dgm:bulletEnabled val="1"/>
        </dgm:presLayoutVars>
      </dgm:prSet>
      <dgm:spPr/>
    </dgm:pt>
    <dgm:pt modelId="{07E06978-800B-4149-BC04-686E4F08631E}" type="pres">
      <dgm:prSet presAssocID="{6FDBD745-9820-47F9-A6D3-E2481D99F0FC}" presName="spNode" presStyleCnt="0"/>
      <dgm:spPr/>
    </dgm:pt>
    <dgm:pt modelId="{2077287A-CD87-4864-ADFC-1A257046A8B9}" type="pres">
      <dgm:prSet presAssocID="{D01BE7E4-77FB-432C-9F4F-82B9EA882A52}" presName="sibTrans" presStyleLbl="sibTrans1D1" presStyleIdx="0" presStyleCnt="6"/>
      <dgm:spPr/>
    </dgm:pt>
    <dgm:pt modelId="{348AF74E-A89E-4964-BEB1-F9B2B3429CD1}" type="pres">
      <dgm:prSet presAssocID="{F946E880-06FD-4343-8B27-AA2D791ED098}" presName="node" presStyleLbl="node1" presStyleIdx="1" presStyleCnt="6">
        <dgm:presLayoutVars>
          <dgm:bulletEnabled val="1"/>
        </dgm:presLayoutVars>
      </dgm:prSet>
      <dgm:spPr/>
    </dgm:pt>
    <dgm:pt modelId="{B89B9742-7FF4-447D-97D5-3B209D4F0CA1}" type="pres">
      <dgm:prSet presAssocID="{F946E880-06FD-4343-8B27-AA2D791ED098}" presName="spNode" presStyleCnt="0"/>
      <dgm:spPr/>
    </dgm:pt>
    <dgm:pt modelId="{CF8BCF37-4D0E-4D61-9F6D-41127DFDE099}" type="pres">
      <dgm:prSet presAssocID="{9CEAE6C9-E99F-4AF3-BC14-CBAB23465B7D}" presName="sibTrans" presStyleLbl="sibTrans1D1" presStyleIdx="1" presStyleCnt="6"/>
      <dgm:spPr/>
    </dgm:pt>
    <dgm:pt modelId="{97C9C535-D5E6-41F2-88C3-E3D3871FD504}" type="pres">
      <dgm:prSet presAssocID="{5F0B0245-7280-4250-B2DD-AB9DB808F2E8}" presName="node" presStyleLbl="node1" presStyleIdx="2" presStyleCnt="6" custScaleX="117716">
        <dgm:presLayoutVars>
          <dgm:bulletEnabled val="1"/>
        </dgm:presLayoutVars>
      </dgm:prSet>
      <dgm:spPr/>
    </dgm:pt>
    <dgm:pt modelId="{82F018FF-A329-403B-AAAF-4452E693E640}" type="pres">
      <dgm:prSet presAssocID="{5F0B0245-7280-4250-B2DD-AB9DB808F2E8}" presName="spNode" presStyleCnt="0"/>
      <dgm:spPr/>
    </dgm:pt>
    <dgm:pt modelId="{464F918B-4C9D-4519-AF2F-051E333DF32F}" type="pres">
      <dgm:prSet presAssocID="{EC782F50-D3E8-4CE3-A5D2-A4EEB0F562BC}" presName="sibTrans" presStyleLbl="sibTrans1D1" presStyleIdx="2" presStyleCnt="6"/>
      <dgm:spPr/>
    </dgm:pt>
    <dgm:pt modelId="{DCE890D1-7E01-4699-93ED-DC8DE6D9E26D}" type="pres">
      <dgm:prSet presAssocID="{3F7B1BC4-218E-4C9A-9324-D9963CAFFFD4}" presName="node" presStyleLbl="node1" presStyleIdx="3" presStyleCnt="6">
        <dgm:presLayoutVars>
          <dgm:bulletEnabled val="1"/>
        </dgm:presLayoutVars>
      </dgm:prSet>
      <dgm:spPr/>
    </dgm:pt>
    <dgm:pt modelId="{6206ECAB-B20B-42E6-BEF9-B06A79E9B723}" type="pres">
      <dgm:prSet presAssocID="{3F7B1BC4-218E-4C9A-9324-D9963CAFFFD4}" presName="spNode" presStyleCnt="0"/>
      <dgm:spPr/>
    </dgm:pt>
    <dgm:pt modelId="{C856AD4F-054E-41C9-9EA2-9A97B3ABB6EF}" type="pres">
      <dgm:prSet presAssocID="{B207526B-1BDB-4E67-BDEF-D2A89C40F06F}" presName="sibTrans" presStyleLbl="sibTrans1D1" presStyleIdx="3" presStyleCnt="6"/>
      <dgm:spPr/>
    </dgm:pt>
    <dgm:pt modelId="{FA46463F-463A-4D7C-AD0D-2BA67E20CABA}" type="pres">
      <dgm:prSet presAssocID="{1C0CFAA6-39CB-4AE1-8F96-60419D80157B}" presName="node" presStyleLbl="node1" presStyleIdx="4" presStyleCnt="6">
        <dgm:presLayoutVars>
          <dgm:bulletEnabled val="1"/>
        </dgm:presLayoutVars>
      </dgm:prSet>
      <dgm:spPr/>
    </dgm:pt>
    <dgm:pt modelId="{834F658D-64F0-44B2-BAF7-ACEEBC6BF895}" type="pres">
      <dgm:prSet presAssocID="{1C0CFAA6-39CB-4AE1-8F96-60419D80157B}" presName="spNode" presStyleCnt="0"/>
      <dgm:spPr/>
    </dgm:pt>
    <dgm:pt modelId="{896C82B5-5500-42B3-AF34-0BEB62F85F3B}" type="pres">
      <dgm:prSet presAssocID="{831B4256-27F9-401F-B1F5-7807A45687EF}" presName="sibTrans" presStyleLbl="sibTrans1D1" presStyleIdx="4" presStyleCnt="6"/>
      <dgm:spPr/>
    </dgm:pt>
    <dgm:pt modelId="{7D91DE51-CBCF-4A93-84E9-32E6CBA035D5}" type="pres">
      <dgm:prSet presAssocID="{AF3BF71A-4AB8-4CA8-8C1C-F9E99620D7BC}" presName="node" presStyleLbl="node1" presStyleIdx="5" presStyleCnt="6" custScaleX="96106" custScaleY="101430" custRadScaleRad="101833" custRadScaleInc="-3116">
        <dgm:presLayoutVars>
          <dgm:bulletEnabled val="1"/>
        </dgm:presLayoutVars>
      </dgm:prSet>
      <dgm:spPr/>
    </dgm:pt>
    <dgm:pt modelId="{FFF7008A-E92C-4499-B471-D8E6A23F268E}" type="pres">
      <dgm:prSet presAssocID="{AF3BF71A-4AB8-4CA8-8C1C-F9E99620D7BC}" presName="spNode" presStyleCnt="0"/>
      <dgm:spPr/>
    </dgm:pt>
    <dgm:pt modelId="{62625DD4-4D13-45A3-ABFC-B8FAABD4BF3C}" type="pres">
      <dgm:prSet presAssocID="{721553A9-E721-453F-A030-C3B8EE658CC4}" presName="sibTrans" presStyleLbl="sibTrans1D1" presStyleIdx="5" presStyleCnt="6"/>
      <dgm:spPr/>
    </dgm:pt>
  </dgm:ptLst>
  <dgm:cxnLst>
    <dgm:cxn modelId="{95B33504-459A-418D-A899-5EF42D218196}" type="presOf" srcId="{EC782F50-D3E8-4CE3-A5D2-A4EEB0F562BC}" destId="{464F918B-4C9D-4519-AF2F-051E333DF32F}" srcOrd="0" destOrd="0" presId="urn:microsoft.com/office/officeart/2005/8/layout/cycle6"/>
    <dgm:cxn modelId="{75F3C804-4200-4C91-BADA-4B6BCDFAC70B}" srcId="{0B977666-8A55-412D-8DE1-C3338B725146}" destId="{6FDBD745-9820-47F9-A6D3-E2481D99F0FC}" srcOrd="0" destOrd="0" parTransId="{3F0933F1-BE77-4899-9927-B285D68B772C}" sibTransId="{D01BE7E4-77FB-432C-9F4F-82B9EA882A52}"/>
    <dgm:cxn modelId="{9E73681E-E01A-47BA-ACF9-42F7C533E7D7}" type="presOf" srcId="{3F7B1BC4-218E-4C9A-9324-D9963CAFFFD4}" destId="{DCE890D1-7E01-4699-93ED-DC8DE6D9E26D}" srcOrd="0" destOrd="0" presId="urn:microsoft.com/office/officeart/2005/8/layout/cycle6"/>
    <dgm:cxn modelId="{BD246F2F-B4ED-444D-A582-764C95740844}" type="presOf" srcId="{831B4256-27F9-401F-B1F5-7807A45687EF}" destId="{896C82B5-5500-42B3-AF34-0BEB62F85F3B}" srcOrd="0" destOrd="0" presId="urn:microsoft.com/office/officeart/2005/8/layout/cycle6"/>
    <dgm:cxn modelId="{756B083F-4800-4D3B-AC21-8389A469FFDA}" type="presOf" srcId="{0B977666-8A55-412D-8DE1-C3338B725146}" destId="{F779F134-392C-48C8-B953-BB7A1C6FE4FF}" srcOrd="0" destOrd="0" presId="urn:microsoft.com/office/officeart/2005/8/layout/cycle6"/>
    <dgm:cxn modelId="{476E1940-31AC-4416-9EE0-9B32F7F13FF6}" type="presOf" srcId="{AF3BF71A-4AB8-4CA8-8C1C-F9E99620D7BC}" destId="{7D91DE51-CBCF-4A93-84E9-32E6CBA035D5}" srcOrd="0" destOrd="0" presId="urn:microsoft.com/office/officeart/2005/8/layout/cycle6"/>
    <dgm:cxn modelId="{BA2D7562-0F31-49D2-A959-DE6E8D5A4821}" srcId="{0B977666-8A55-412D-8DE1-C3338B725146}" destId="{3F7B1BC4-218E-4C9A-9324-D9963CAFFFD4}" srcOrd="3" destOrd="0" parTransId="{67DFE521-7B2D-4194-B8E5-E2FFA41D692E}" sibTransId="{B207526B-1BDB-4E67-BDEF-D2A89C40F06F}"/>
    <dgm:cxn modelId="{AE2C0E68-54D0-4D2A-AA23-350507C3496C}" type="presOf" srcId="{6FDBD745-9820-47F9-A6D3-E2481D99F0FC}" destId="{F3486A7E-8D5E-406D-A881-2F6B05B95386}" srcOrd="0" destOrd="0" presId="urn:microsoft.com/office/officeart/2005/8/layout/cycle6"/>
    <dgm:cxn modelId="{9E7D8C49-4664-483A-B07B-47E3C3BD93F5}" type="presOf" srcId="{9CEAE6C9-E99F-4AF3-BC14-CBAB23465B7D}" destId="{CF8BCF37-4D0E-4D61-9F6D-41127DFDE099}" srcOrd="0" destOrd="0" presId="urn:microsoft.com/office/officeart/2005/8/layout/cycle6"/>
    <dgm:cxn modelId="{6EB37771-B4D1-4AAD-B291-7D4ECD10C297}" type="presOf" srcId="{5F0B0245-7280-4250-B2DD-AB9DB808F2E8}" destId="{97C9C535-D5E6-41F2-88C3-E3D3871FD504}" srcOrd="0" destOrd="0" presId="urn:microsoft.com/office/officeart/2005/8/layout/cycle6"/>
    <dgm:cxn modelId="{0DB72752-4676-47F3-BDCB-58F550490932}" srcId="{0B977666-8A55-412D-8DE1-C3338B725146}" destId="{F946E880-06FD-4343-8B27-AA2D791ED098}" srcOrd="1" destOrd="0" parTransId="{CC3EDF91-5FD4-459E-970D-687BB0AD7E0D}" sibTransId="{9CEAE6C9-E99F-4AF3-BC14-CBAB23465B7D}"/>
    <dgm:cxn modelId="{1BF4337A-BF80-4FBE-ABB2-F662991C517B}" srcId="{0B977666-8A55-412D-8DE1-C3338B725146}" destId="{AF3BF71A-4AB8-4CA8-8C1C-F9E99620D7BC}" srcOrd="5" destOrd="0" parTransId="{760501A7-D272-4EA8-845B-4D4A9B3EF7FF}" sibTransId="{721553A9-E721-453F-A030-C3B8EE658CC4}"/>
    <dgm:cxn modelId="{03852983-03ED-45D7-949A-7B58E4ADE1A5}" type="presOf" srcId="{B207526B-1BDB-4E67-BDEF-D2A89C40F06F}" destId="{C856AD4F-054E-41C9-9EA2-9A97B3ABB6EF}" srcOrd="0" destOrd="0" presId="urn:microsoft.com/office/officeart/2005/8/layout/cycle6"/>
    <dgm:cxn modelId="{368E8890-DCC2-4A48-95B7-18DC567B49EB}" type="presOf" srcId="{D01BE7E4-77FB-432C-9F4F-82B9EA882A52}" destId="{2077287A-CD87-4864-ADFC-1A257046A8B9}" srcOrd="0" destOrd="0" presId="urn:microsoft.com/office/officeart/2005/8/layout/cycle6"/>
    <dgm:cxn modelId="{6A6EA9A9-468A-4040-95E7-774009CD14D8}" type="presOf" srcId="{1C0CFAA6-39CB-4AE1-8F96-60419D80157B}" destId="{FA46463F-463A-4D7C-AD0D-2BA67E20CABA}" srcOrd="0" destOrd="0" presId="urn:microsoft.com/office/officeart/2005/8/layout/cycle6"/>
    <dgm:cxn modelId="{1A5C73AB-7CF8-4220-8977-67FCE4C773B9}" srcId="{0B977666-8A55-412D-8DE1-C3338B725146}" destId="{1C0CFAA6-39CB-4AE1-8F96-60419D80157B}" srcOrd="4" destOrd="0" parTransId="{774161C6-48AB-4A09-889A-9D0C0FB740B1}" sibTransId="{831B4256-27F9-401F-B1F5-7807A45687EF}"/>
    <dgm:cxn modelId="{B7440BB1-7E38-47C7-8899-451C06EA0A72}" type="presOf" srcId="{721553A9-E721-453F-A030-C3B8EE658CC4}" destId="{62625DD4-4D13-45A3-ABFC-B8FAABD4BF3C}" srcOrd="0" destOrd="0" presId="urn:microsoft.com/office/officeart/2005/8/layout/cycle6"/>
    <dgm:cxn modelId="{415E7FB5-15D5-4AA7-AC78-ED23C498A994}" srcId="{0B977666-8A55-412D-8DE1-C3338B725146}" destId="{5F0B0245-7280-4250-B2DD-AB9DB808F2E8}" srcOrd="2" destOrd="0" parTransId="{8663488A-F5D6-43EA-A32F-058D97C3EE02}" sibTransId="{EC782F50-D3E8-4CE3-A5D2-A4EEB0F562BC}"/>
    <dgm:cxn modelId="{871096B7-E7B9-4C1D-9ACA-9F5C7A1292DE}" type="presOf" srcId="{F946E880-06FD-4343-8B27-AA2D791ED098}" destId="{348AF74E-A89E-4964-BEB1-F9B2B3429CD1}" srcOrd="0" destOrd="0" presId="urn:microsoft.com/office/officeart/2005/8/layout/cycle6"/>
    <dgm:cxn modelId="{73E06C67-F763-44FF-9184-B36E8C0A827B}" type="presParOf" srcId="{F779F134-392C-48C8-B953-BB7A1C6FE4FF}" destId="{F3486A7E-8D5E-406D-A881-2F6B05B95386}" srcOrd="0" destOrd="0" presId="urn:microsoft.com/office/officeart/2005/8/layout/cycle6"/>
    <dgm:cxn modelId="{A8A1AE65-72FE-4875-8BA6-77CCB63A2133}" type="presParOf" srcId="{F779F134-392C-48C8-B953-BB7A1C6FE4FF}" destId="{07E06978-800B-4149-BC04-686E4F08631E}" srcOrd="1" destOrd="0" presId="urn:microsoft.com/office/officeart/2005/8/layout/cycle6"/>
    <dgm:cxn modelId="{B03101C6-60BD-4413-9203-8D52E92EA74D}" type="presParOf" srcId="{F779F134-392C-48C8-B953-BB7A1C6FE4FF}" destId="{2077287A-CD87-4864-ADFC-1A257046A8B9}" srcOrd="2" destOrd="0" presId="urn:microsoft.com/office/officeart/2005/8/layout/cycle6"/>
    <dgm:cxn modelId="{86848D97-E399-4FD5-800F-42A300F4724E}" type="presParOf" srcId="{F779F134-392C-48C8-B953-BB7A1C6FE4FF}" destId="{348AF74E-A89E-4964-BEB1-F9B2B3429CD1}" srcOrd="3" destOrd="0" presId="urn:microsoft.com/office/officeart/2005/8/layout/cycle6"/>
    <dgm:cxn modelId="{0C8C8590-1D0F-4378-A5DB-249A5AD71CB7}" type="presParOf" srcId="{F779F134-392C-48C8-B953-BB7A1C6FE4FF}" destId="{B89B9742-7FF4-447D-97D5-3B209D4F0CA1}" srcOrd="4" destOrd="0" presId="urn:microsoft.com/office/officeart/2005/8/layout/cycle6"/>
    <dgm:cxn modelId="{C210DE1B-0909-48C6-99E8-6BFFFF98DE1A}" type="presParOf" srcId="{F779F134-392C-48C8-B953-BB7A1C6FE4FF}" destId="{CF8BCF37-4D0E-4D61-9F6D-41127DFDE099}" srcOrd="5" destOrd="0" presId="urn:microsoft.com/office/officeart/2005/8/layout/cycle6"/>
    <dgm:cxn modelId="{866C3F8B-B77C-43E1-A311-6F65CB6BDB4C}" type="presParOf" srcId="{F779F134-392C-48C8-B953-BB7A1C6FE4FF}" destId="{97C9C535-D5E6-41F2-88C3-E3D3871FD504}" srcOrd="6" destOrd="0" presId="urn:microsoft.com/office/officeart/2005/8/layout/cycle6"/>
    <dgm:cxn modelId="{D26A22C2-22AB-477F-A05E-07CD2CF616C0}" type="presParOf" srcId="{F779F134-392C-48C8-B953-BB7A1C6FE4FF}" destId="{82F018FF-A329-403B-AAAF-4452E693E640}" srcOrd="7" destOrd="0" presId="urn:microsoft.com/office/officeart/2005/8/layout/cycle6"/>
    <dgm:cxn modelId="{FDC215E4-87FF-412C-9A1A-423E88F92291}" type="presParOf" srcId="{F779F134-392C-48C8-B953-BB7A1C6FE4FF}" destId="{464F918B-4C9D-4519-AF2F-051E333DF32F}" srcOrd="8" destOrd="0" presId="urn:microsoft.com/office/officeart/2005/8/layout/cycle6"/>
    <dgm:cxn modelId="{E83E126E-A7FE-424B-BED4-6164B72D5AFA}" type="presParOf" srcId="{F779F134-392C-48C8-B953-BB7A1C6FE4FF}" destId="{DCE890D1-7E01-4699-93ED-DC8DE6D9E26D}" srcOrd="9" destOrd="0" presId="urn:microsoft.com/office/officeart/2005/8/layout/cycle6"/>
    <dgm:cxn modelId="{84E04AF1-6EF5-4CC1-A4DB-B2578FCA11E4}" type="presParOf" srcId="{F779F134-392C-48C8-B953-BB7A1C6FE4FF}" destId="{6206ECAB-B20B-42E6-BEF9-B06A79E9B723}" srcOrd="10" destOrd="0" presId="urn:microsoft.com/office/officeart/2005/8/layout/cycle6"/>
    <dgm:cxn modelId="{A9592894-2B16-485A-92C6-84D549D6B6B4}" type="presParOf" srcId="{F779F134-392C-48C8-B953-BB7A1C6FE4FF}" destId="{C856AD4F-054E-41C9-9EA2-9A97B3ABB6EF}" srcOrd="11" destOrd="0" presId="urn:microsoft.com/office/officeart/2005/8/layout/cycle6"/>
    <dgm:cxn modelId="{0B1E4AE0-F988-4DB9-AD6B-C8183C6A2248}" type="presParOf" srcId="{F779F134-392C-48C8-B953-BB7A1C6FE4FF}" destId="{FA46463F-463A-4D7C-AD0D-2BA67E20CABA}" srcOrd="12" destOrd="0" presId="urn:microsoft.com/office/officeart/2005/8/layout/cycle6"/>
    <dgm:cxn modelId="{A0B4DFFD-0881-4E21-A2A3-548A6C749DD4}" type="presParOf" srcId="{F779F134-392C-48C8-B953-BB7A1C6FE4FF}" destId="{834F658D-64F0-44B2-BAF7-ACEEBC6BF895}" srcOrd="13" destOrd="0" presId="urn:microsoft.com/office/officeart/2005/8/layout/cycle6"/>
    <dgm:cxn modelId="{BC8D9AA5-D046-45E1-9ABB-773A18A0FBE0}" type="presParOf" srcId="{F779F134-392C-48C8-B953-BB7A1C6FE4FF}" destId="{896C82B5-5500-42B3-AF34-0BEB62F85F3B}" srcOrd="14" destOrd="0" presId="urn:microsoft.com/office/officeart/2005/8/layout/cycle6"/>
    <dgm:cxn modelId="{92EDDE65-C52C-46DD-BCC6-0AE30C40AD67}" type="presParOf" srcId="{F779F134-392C-48C8-B953-BB7A1C6FE4FF}" destId="{7D91DE51-CBCF-4A93-84E9-32E6CBA035D5}" srcOrd="15" destOrd="0" presId="urn:microsoft.com/office/officeart/2005/8/layout/cycle6"/>
    <dgm:cxn modelId="{280FC91F-2F6E-4DBC-B451-78B5760DD2B6}" type="presParOf" srcId="{F779F134-392C-48C8-B953-BB7A1C6FE4FF}" destId="{FFF7008A-E92C-4499-B471-D8E6A23F268E}" srcOrd="16" destOrd="0" presId="urn:microsoft.com/office/officeart/2005/8/layout/cycle6"/>
    <dgm:cxn modelId="{8E0234AB-E0E3-4DB0-97E7-938F3F464602}" type="presParOf" srcId="{F779F134-392C-48C8-B953-BB7A1C6FE4FF}" destId="{62625DD4-4D13-45A3-ABFC-B8FAABD4BF3C}"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977666-8A55-412D-8DE1-C3338B72514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6FDBD745-9820-47F9-A6D3-E2481D99F0FC}">
      <dgm:prSet phldrT="[Text]" custT="1"/>
      <dgm:spPr>
        <a:solidFill>
          <a:srgbClr val="FFFF00"/>
        </a:solidFill>
      </dgm:spPr>
      <dgm:t>
        <a:bodyPr/>
        <a:lstStyle/>
        <a:p>
          <a:endParaRPr lang="en-US" sz="1400" dirty="0"/>
        </a:p>
      </dgm:t>
    </dgm:pt>
    <dgm:pt modelId="{3F0933F1-BE77-4899-9927-B285D68B772C}" type="parTrans" cxnId="{75F3C804-4200-4C91-BADA-4B6BCDFAC70B}">
      <dgm:prSet/>
      <dgm:spPr/>
      <dgm:t>
        <a:bodyPr/>
        <a:lstStyle/>
        <a:p>
          <a:endParaRPr lang="en-US"/>
        </a:p>
      </dgm:t>
    </dgm:pt>
    <dgm:pt modelId="{D01BE7E4-77FB-432C-9F4F-82B9EA882A52}" type="sibTrans" cxnId="{75F3C804-4200-4C91-BADA-4B6BCDFAC70B}">
      <dgm:prSet/>
      <dgm:spPr/>
      <dgm:t>
        <a:bodyPr/>
        <a:lstStyle/>
        <a:p>
          <a:endParaRPr lang="en-US"/>
        </a:p>
      </dgm:t>
    </dgm:pt>
    <dgm:pt modelId="{B1987CDB-5C5C-4C7C-A33E-65B562B27D1C}">
      <dgm:prSet phldrT="[Text]" custT="1"/>
      <dgm:spPr>
        <a:solidFill>
          <a:srgbClr val="FFFF00"/>
        </a:solidFill>
      </dgm:spPr>
      <dgm:t>
        <a:bodyPr/>
        <a:lstStyle/>
        <a:p>
          <a:r>
            <a:rPr lang="en-US" sz="1600" b="1" dirty="0">
              <a:solidFill>
                <a:schemeClr val="tx1"/>
              </a:solidFill>
            </a:rPr>
            <a:t>BUDGET?</a:t>
          </a:r>
          <a:endParaRPr lang="en-US" sz="1400" dirty="0"/>
        </a:p>
      </dgm:t>
    </dgm:pt>
    <dgm:pt modelId="{36810C05-7DFC-4187-A9C0-00AD9053C986}" type="parTrans" cxnId="{45908077-CDFC-4DEE-BE2E-3FA63F8ED42D}">
      <dgm:prSet/>
      <dgm:spPr/>
      <dgm:t>
        <a:bodyPr/>
        <a:lstStyle/>
        <a:p>
          <a:endParaRPr lang="en-US"/>
        </a:p>
      </dgm:t>
    </dgm:pt>
    <dgm:pt modelId="{ADA0F7DF-7360-4891-A607-7D0F07957A9E}" type="sibTrans" cxnId="{45908077-CDFC-4DEE-BE2E-3FA63F8ED42D}">
      <dgm:prSet/>
      <dgm:spPr/>
      <dgm:t>
        <a:bodyPr/>
        <a:lstStyle/>
        <a:p>
          <a:endParaRPr lang="en-US"/>
        </a:p>
      </dgm:t>
    </dgm:pt>
    <dgm:pt modelId="{1C0CFAA6-39CB-4AE1-8F96-60419D80157B}">
      <dgm:prSet phldrT="[Text]" custT="1"/>
      <dgm:spPr>
        <a:solidFill>
          <a:srgbClr val="00B050"/>
        </a:solidFill>
        <a:ln>
          <a:solidFill>
            <a:schemeClr val="tx1"/>
          </a:solidFill>
        </a:ln>
      </dgm:spPr>
      <dgm:t>
        <a:bodyPr/>
        <a:lstStyle/>
        <a:p>
          <a:r>
            <a:rPr lang="en-US" sz="1400" dirty="0">
              <a:solidFill>
                <a:schemeClr val="tx1"/>
              </a:solidFill>
            </a:rPr>
            <a:t>CONTAINERS? FREE COMPOSTERS</a:t>
          </a:r>
        </a:p>
      </dgm:t>
    </dgm:pt>
    <dgm:pt modelId="{774161C6-48AB-4A09-889A-9D0C0FB740B1}" type="parTrans" cxnId="{1A5C73AB-7CF8-4220-8977-67FCE4C773B9}">
      <dgm:prSet/>
      <dgm:spPr/>
      <dgm:t>
        <a:bodyPr/>
        <a:lstStyle/>
        <a:p>
          <a:endParaRPr lang="en-US"/>
        </a:p>
      </dgm:t>
    </dgm:pt>
    <dgm:pt modelId="{831B4256-27F9-401F-B1F5-7807A45687EF}" type="sibTrans" cxnId="{1A5C73AB-7CF8-4220-8977-67FCE4C773B9}">
      <dgm:prSet/>
      <dgm:spPr/>
      <dgm:t>
        <a:bodyPr/>
        <a:lstStyle/>
        <a:p>
          <a:endParaRPr lang="en-US"/>
        </a:p>
      </dgm:t>
    </dgm:pt>
    <dgm:pt modelId="{5F0B0245-7280-4250-B2DD-AB9DB808F2E8}">
      <dgm:prSet phldrT="[Text]"/>
      <dgm:spPr>
        <a:solidFill>
          <a:srgbClr val="FFFF00"/>
        </a:solidFill>
      </dgm:spPr>
      <dgm:t>
        <a:bodyPr/>
        <a:lstStyle/>
        <a:p>
          <a:endParaRPr lang="en-US" dirty="0"/>
        </a:p>
      </dgm:t>
    </dgm:pt>
    <dgm:pt modelId="{8663488A-F5D6-43EA-A32F-058D97C3EE02}" type="parTrans" cxnId="{415E7FB5-15D5-4AA7-AC78-ED23C498A994}">
      <dgm:prSet/>
      <dgm:spPr/>
      <dgm:t>
        <a:bodyPr/>
        <a:lstStyle/>
        <a:p>
          <a:endParaRPr lang="en-US"/>
        </a:p>
      </dgm:t>
    </dgm:pt>
    <dgm:pt modelId="{EC782F50-D3E8-4CE3-A5D2-A4EEB0F562BC}" type="sibTrans" cxnId="{415E7FB5-15D5-4AA7-AC78-ED23C498A994}">
      <dgm:prSet/>
      <dgm:spPr/>
      <dgm:t>
        <a:bodyPr/>
        <a:lstStyle/>
        <a:p>
          <a:endParaRPr lang="en-US"/>
        </a:p>
      </dgm:t>
    </dgm:pt>
    <dgm:pt modelId="{AF3BF71A-4AB8-4CA8-8C1C-F9E99620D7BC}">
      <dgm:prSet phldrT="[Text]" custT="1"/>
      <dgm:spPr>
        <a:solidFill>
          <a:srgbClr val="00B050"/>
        </a:solidFill>
        <a:ln>
          <a:solidFill>
            <a:schemeClr val="tx1"/>
          </a:solidFill>
        </a:ln>
      </dgm:spPr>
      <dgm:t>
        <a:bodyPr/>
        <a:lstStyle/>
        <a:p>
          <a:endParaRPr lang="en-US" sz="1600" dirty="0"/>
        </a:p>
        <a:p>
          <a:endParaRPr lang="en-US" sz="1000" dirty="0"/>
        </a:p>
      </dgm:t>
    </dgm:pt>
    <dgm:pt modelId="{760501A7-D272-4EA8-845B-4D4A9B3EF7FF}" type="parTrans" cxnId="{1BF4337A-BF80-4FBE-ABB2-F662991C517B}">
      <dgm:prSet/>
      <dgm:spPr/>
      <dgm:t>
        <a:bodyPr/>
        <a:lstStyle/>
        <a:p>
          <a:endParaRPr lang="en-US"/>
        </a:p>
      </dgm:t>
    </dgm:pt>
    <dgm:pt modelId="{721553A9-E721-453F-A030-C3B8EE658CC4}" type="sibTrans" cxnId="{1BF4337A-BF80-4FBE-ABB2-F662991C517B}">
      <dgm:prSet/>
      <dgm:spPr/>
      <dgm:t>
        <a:bodyPr/>
        <a:lstStyle/>
        <a:p>
          <a:endParaRPr lang="en-US"/>
        </a:p>
      </dgm:t>
    </dgm:pt>
    <dgm:pt modelId="{378C41E3-4B55-4DA2-9F1F-E11F7929BA00}">
      <dgm:prSet phldrT="[Text]" custT="1"/>
      <dgm:spPr>
        <a:solidFill>
          <a:srgbClr val="FFFF00"/>
        </a:solidFill>
      </dgm:spPr>
      <dgm:t>
        <a:bodyPr/>
        <a:lstStyle/>
        <a:p>
          <a:endParaRPr lang="en-US" sz="1600" b="1" dirty="0">
            <a:solidFill>
              <a:schemeClr val="tx1"/>
            </a:solidFill>
          </a:endParaRPr>
        </a:p>
        <a:p>
          <a:r>
            <a:rPr lang="en-US" sz="1600" b="1" dirty="0">
              <a:solidFill>
                <a:schemeClr val="tx1"/>
              </a:solidFill>
            </a:rPr>
            <a:t>Legal context?</a:t>
          </a:r>
        </a:p>
        <a:p>
          <a:r>
            <a:rPr lang="en-US" sz="1600" b="1" dirty="0">
              <a:solidFill>
                <a:schemeClr val="tx1"/>
              </a:solidFill>
            </a:rPr>
            <a:t>Regulations</a:t>
          </a:r>
        </a:p>
        <a:p>
          <a:endParaRPr lang="en-US" sz="1400" dirty="0"/>
        </a:p>
      </dgm:t>
    </dgm:pt>
    <dgm:pt modelId="{A61A43AB-DF48-4E96-AB03-6338FC38E008}" type="parTrans" cxnId="{3E625804-2ADA-4B75-B2DB-2A5BE7AF6159}">
      <dgm:prSet/>
      <dgm:spPr/>
      <dgm:t>
        <a:bodyPr/>
        <a:lstStyle/>
        <a:p>
          <a:endParaRPr lang="en-US"/>
        </a:p>
      </dgm:t>
    </dgm:pt>
    <dgm:pt modelId="{8E177A69-E8FC-4FBE-BBFA-F134DB4453A5}" type="sibTrans" cxnId="{3E625804-2ADA-4B75-B2DB-2A5BE7AF6159}">
      <dgm:prSet/>
      <dgm:spPr/>
      <dgm:t>
        <a:bodyPr/>
        <a:lstStyle/>
        <a:p>
          <a:endParaRPr lang="en-US"/>
        </a:p>
      </dgm:t>
    </dgm:pt>
    <dgm:pt modelId="{F779F134-392C-48C8-B953-BB7A1C6FE4FF}" type="pres">
      <dgm:prSet presAssocID="{0B977666-8A55-412D-8DE1-C3338B725146}" presName="cycle" presStyleCnt="0">
        <dgm:presLayoutVars>
          <dgm:dir/>
          <dgm:resizeHandles val="exact"/>
        </dgm:presLayoutVars>
      </dgm:prSet>
      <dgm:spPr/>
    </dgm:pt>
    <dgm:pt modelId="{F3486A7E-8D5E-406D-A881-2F6B05B95386}" type="pres">
      <dgm:prSet presAssocID="{6FDBD745-9820-47F9-A6D3-E2481D99F0FC}" presName="node" presStyleLbl="node1" presStyleIdx="0" presStyleCnt="6">
        <dgm:presLayoutVars>
          <dgm:bulletEnabled val="1"/>
        </dgm:presLayoutVars>
      </dgm:prSet>
      <dgm:spPr/>
    </dgm:pt>
    <dgm:pt modelId="{07E06978-800B-4149-BC04-686E4F08631E}" type="pres">
      <dgm:prSet presAssocID="{6FDBD745-9820-47F9-A6D3-E2481D99F0FC}" presName="spNode" presStyleCnt="0"/>
      <dgm:spPr/>
    </dgm:pt>
    <dgm:pt modelId="{2077287A-CD87-4864-ADFC-1A257046A8B9}" type="pres">
      <dgm:prSet presAssocID="{D01BE7E4-77FB-432C-9F4F-82B9EA882A52}" presName="sibTrans" presStyleLbl="sibTrans1D1" presStyleIdx="0" presStyleCnt="6"/>
      <dgm:spPr/>
    </dgm:pt>
    <dgm:pt modelId="{97C9C535-D5E6-41F2-88C3-E3D3871FD504}" type="pres">
      <dgm:prSet presAssocID="{5F0B0245-7280-4250-B2DD-AB9DB808F2E8}" presName="node" presStyleLbl="node1" presStyleIdx="1" presStyleCnt="6" custScaleX="126900" custScaleY="157081" custRadScaleRad="101696" custRadScaleInc="-5835">
        <dgm:presLayoutVars>
          <dgm:bulletEnabled val="1"/>
        </dgm:presLayoutVars>
      </dgm:prSet>
      <dgm:spPr/>
    </dgm:pt>
    <dgm:pt modelId="{82F018FF-A329-403B-AAAF-4452E693E640}" type="pres">
      <dgm:prSet presAssocID="{5F0B0245-7280-4250-B2DD-AB9DB808F2E8}" presName="spNode" presStyleCnt="0"/>
      <dgm:spPr/>
    </dgm:pt>
    <dgm:pt modelId="{464F918B-4C9D-4519-AF2F-051E333DF32F}" type="pres">
      <dgm:prSet presAssocID="{EC782F50-D3E8-4CE3-A5D2-A4EEB0F562BC}" presName="sibTrans" presStyleLbl="sibTrans1D1" presStyleIdx="1" presStyleCnt="6"/>
      <dgm:spPr/>
    </dgm:pt>
    <dgm:pt modelId="{F3432C8C-86CF-4719-95C5-203BFAD87198}" type="pres">
      <dgm:prSet presAssocID="{B1987CDB-5C5C-4C7C-A33E-65B562B27D1C}" presName="node" presStyleLbl="node1" presStyleIdx="2" presStyleCnt="6" custScaleX="99019" custScaleY="98244" custRadScaleRad="99329" custRadScaleInc="256">
        <dgm:presLayoutVars>
          <dgm:bulletEnabled val="1"/>
        </dgm:presLayoutVars>
      </dgm:prSet>
      <dgm:spPr/>
    </dgm:pt>
    <dgm:pt modelId="{391308D2-BF44-4723-934B-A448F94915A5}" type="pres">
      <dgm:prSet presAssocID="{B1987CDB-5C5C-4C7C-A33E-65B562B27D1C}" presName="spNode" presStyleCnt="0"/>
      <dgm:spPr/>
    </dgm:pt>
    <dgm:pt modelId="{321359BE-00D3-4E5B-B1E6-13A5815AE132}" type="pres">
      <dgm:prSet presAssocID="{ADA0F7DF-7360-4891-A607-7D0F07957A9E}" presName="sibTrans" presStyleLbl="sibTrans1D1" presStyleIdx="2" presStyleCnt="6"/>
      <dgm:spPr/>
    </dgm:pt>
    <dgm:pt modelId="{D5EE5F2C-CEB9-4E54-86A6-15BC41D6FB9D}" type="pres">
      <dgm:prSet presAssocID="{378C41E3-4B55-4DA2-9F1F-E11F7929BA00}" presName="node" presStyleLbl="node1" presStyleIdx="3" presStyleCnt="6">
        <dgm:presLayoutVars>
          <dgm:bulletEnabled val="1"/>
        </dgm:presLayoutVars>
      </dgm:prSet>
      <dgm:spPr/>
    </dgm:pt>
    <dgm:pt modelId="{3883C8BE-09E4-4D9D-B6BF-DECBC69D52BC}" type="pres">
      <dgm:prSet presAssocID="{378C41E3-4B55-4DA2-9F1F-E11F7929BA00}" presName="spNode" presStyleCnt="0"/>
      <dgm:spPr/>
    </dgm:pt>
    <dgm:pt modelId="{BAC74A5F-E097-4962-A100-067F849EBAF5}" type="pres">
      <dgm:prSet presAssocID="{8E177A69-E8FC-4FBE-BBFA-F134DB4453A5}" presName="sibTrans" presStyleLbl="sibTrans1D1" presStyleIdx="3" presStyleCnt="6"/>
      <dgm:spPr/>
    </dgm:pt>
    <dgm:pt modelId="{FA46463F-463A-4D7C-AD0D-2BA67E20CABA}" type="pres">
      <dgm:prSet presAssocID="{1C0CFAA6-39CB-4AE1-8F96-60419D80157B}" presName="node" presStyleLbl="node1" presStyleIdx="4" presStyleCnt="6">
        <dgm:presLayoutVars>
          <dgm:bulletEnabled val="1"/>
        </dgm:presLayoutVars>
      </dgm:prSet>
      <dgm:spPr/>
    </dgm:pt>
    <dgm:pt modelId="{834F658D-64F0-44B2-BAF7-ACEEBC6BF895}" type="pres">
      <dgm:prSet presAssocID="{1C0CFAA6-39CB-4AE1-8F96-60419D80157B}" presName="spNode" presStyleCnt="0"/>
      <dgm:spPr/>
    </dgm:pt>
    <dgm:pt modelId="{896C82B5-5500-42B3-AF34-0BEB62F85F3B}" type="pres">
      <dgm:prSet presAssocID="{831B4256-27F9-401F-B1F5-7807A45687EF}" presName="sibTrans" presStyleLbl="sibTrans1D1" presStyleIdx="4" presStyleCnt="6"/>
      <dgm:spPr/>
    </dgm:pt>
    <dgm:pt modelId="{7D91DE51-CBCF-4A93-84E9-32E6CBA035D5}" type="pres">
      <dgm:prSet presAssocID="{AF3BF71A-4AB8-4CA8-8C1C-F9E99620D7BC}" presName="node" presStyleLbl="node1" presStyleIdx="5" presStyleCnt="6" custScaleX="96106" custScaleY="101430" custRadScaleRad="101833" custRadScaleInc="-3116">
        <dgm:presLayoutVars>
          <dgm:bulletEnabled val="1"/>
        </dgm:presLayoutVars>
      </dgm:prSet>
      <dgm:spPr/>
    </dgm:pt>
    <dgm:pt modelId="{FFF7008A-E92C-4499-B471-D8E6A23F268E}" type="pres">
      <dgm:prSet presAssocID="{AF3BF71A-4AB8-4CA8-8C1C-F9E99620D7BC}" presName="spNode" presStyleCnt="0"/>
      <dgm:spPr/>
    </dgm:pt>
    <dgm:pt modelId="{62625DD4-4D13-45A3-ABFC-B8FAABD4BF3C}" type="pres">
      <dgm:prSet presAssocID="{721553A9-E721-453F-A030-C3B8EE658CC4}" presName="sibTrans" presStyleLbl="sibTrans1D1" presStyleIdx="5" presStyleCnt="6"/>
      <dgm:spPr/>
    </dgm:pt>
  </dgm:ptLst>
  <dgm:cxnLst>
    <dgm:cxn modelId="{95B33504-459A-418D-A899-5EF42D218196}" type="presOf" srcId="{EC782F50-D3E8-4CE3-A5D2-A4EEB0F562BC}" destId="{464F918B-4C9D-4519-AF2F-051E333DF32F}" srcOrd="0" destOrd="0" presId="urn:microsoft.com/office/officeart/2005/8/layout/cycle6"/>
    <dgm:cxn modelId="{3E625804-2ADA-4B75-B2DB-2A5BE7AF6159}" srcId="{0B977666-8A55-412D-8DE1-C3338B725146}" destId="{378C41E3-4B55-4DA2-9F1F-E11F7929BA00}" srcOrd="3" destOrd="0" parTransId="{A61A43AB-DF48-4E96-AB03-6338FC38E008}" sibTransId="{8E177A69-E8FC-4FBE-BBFA-F134DB4453A5}"/>
    <dgm:cxn modelId="{75F3C804-4200-4C91-BADA-4B6BCDFAC70B}" srcId="{0B977666-8A55-412D-8DE1-C3338B725146}" destId="{6FDBD745-9820-47F9-A6D3-E2481D99F0FC}" srcOrd="0" destOrd="0" parTransId="{3F0933F1-BE77-4899-9927-B285D68B772C}" sibTransId="{D01BE7E4-77FB-432C-9F4F-82B9EA882A52}"/>
    <dgm:cxn modelId="{4F223328-DB38-43F1-BA89-5B7F0C77770F}" type="presOf" srcId="{378C41E3-4B55-4DA2-9F1F-E11F7929BA00}" destId="{D5EE5F2C-CEB9-4E54-86A6-15BC41D6FB9D}" srcOrd="0" destOrd="0" presId="urn:microsoft.com/office/officeart/2005/8/layout/cycle6"/>
    <dgm:cxn modelId="{BD246F2F-B4ED-444D-A582-764C95740844}" type="presOf" srcId="{831B4256-27F9-401F-B1F5-7807A45687EF}" destId="{896C82B5-5500-42B3-AF34-0BEB62F85F3B}" srcOrd="0" destOrd="0" presId="urn:microsoft.com/office/officeart/2005/8/layout/cycle6"/>
    <dgm:cxn modelId="{756B083F-4800-4D3B-AC21-8389A469FFDA}" type="presOf" srcId="{0B977666-8A55-412D-8DE1-C3338B725146}" destId="{F779F134-392C-48C8-B953-BB7A1C6FE4FF}" srcOrd="0" destOrd="0" presId="urn:microsoft.com/office/officeart/2005/8/layout/cycle6"/>
    <dgm:cxn modelId="{476E1940-31AC-4416-9EE0-9B32F7F13FF6}" type="presOf" srcId="{AF3BF71A-4AB8-4CA8-8C1C-F9E99620D7BC}" destId="{7D91DE51-CBCF-4A93-84E9-32E6CBA035D5}" srcOrd="0" destOrd="0" presId="urn:microsoft.com/office/officeart/2005/8/layout/cycle6"/>
    <dgm:cxn modelId="{AE2C0E68-54D0-4D2A-AA23-350507C3496C}" type="presOf" srcId="{6FDBD745-9820-47F9-A6D3-E2481D99F0FC}" destId="{F3486A7E-8D5E-406D-A881-2F6B05B95386}" srcOrd="0" destOrd="0" presId="urn:microsoft.com/office/officeart/2005/8/layout/cycle6"/>
    <dgm:cxn modelId="{AF9A516B-3ABB-4D11-A62D-E9389EE99A86}" type="presOf" srcId="{B1987CDB-5C5C-4C7C-A33E-65B562B27D1C}" destId="{F3432C8C-86CF-4719-95C5-203BFAD87198}" srcOrd="0" destOrd="0" presId="urn:microsoft.com/office/officeart/2005/8/layout/cycle6"/>
    <dgm:cxn modelId="{49B1786E-1E26-44D6-AFDE-4D8FE02BB661}" type="presOf" srcId="{8E177A69-E8FC-4FBE-BBFA-F134DB4453A5}" destId="{BAC74A5F-E097-4962-A100-067F849EBAF5}" srcOrd="0" destOrd="0" presId="urn:microsoft.com/office/officeart/2005/8/layout/cycle6"/>
    <dgm:cxn modelId="{EBD63C6F-8579-4A23-AEA7-6137A5BCBB7B}" type="presOf" srcId="{ADA0F7DF-7360-4891-A607-7D0F07957A9E}" destId="{321359BE-00D3-4E5B-B1E6-13A5815AE132}" srcOrd="0" destOrd="0" presId="urn:microsoft.com/office/officeart/2005/8/layout/cycle6"/>
    <dgm:cxn modelId="{6EB37771-B4D1-4AAD-B291-7D4ECD10C297}" type="presOf" srcId="{5F0B0245-7280-4250-B2DD-AB9DB808F2E8}" destId="{97C9C535-D5E6-41F2-88C3-E3D3871FD504}" srcOrd="0" destOrd="0" presId="urn:microsoft.com/office/officeart/2005/8/layout/cycle6"/>
    <dgm:cxn modelId="{45908077-CDFC-4DEE-BE2E-3FA63F8ED42D}" srcId="{0B977666-8A55-412D-8DE1-C3338B725146}" destId="{B1987CDB-5C5C-4C7C-A33E-65B562B27D1C}" srcOrd="2" destOrd="0" parTransId="{36810C05-7DFC-4187-A9C0-00AD9053C986}" sibTransId="{ADA0F7DF-7360-4891-A607-7D0F07957A9E}"/>
    <dgm:cxn modelId="{1BF4337A-BF80-4FBE-ABB2-F662991C517B}" srcId="{0B977666-8A55-412D-8DE1-C3338B725146}" destId="{AF3BF71A-4AB8-4CA8-8C1C-F9E99620D7BC}" srcOrd="5" destOrd="0" parTransId="{760501A7-D272-4EA8-845B-4D4A9B3EF7FF}" sibTransId="{721553A9-E721-453F-A030-C3B8EE658CC4}"/>
    <dgm:cxn modelId="{368E8890-DCC2-4A48-95B7-18DC567B49EB}" type="presOf" srcId="{D01BE7E4-77FB-432C-9F4F-82B9EA882A52}" destId="{2077287A-CD87-4864-ADFC-1A257046A8B9}" srcOrd="0" destOrd="0" presId="urn:microsoft.com/office/officeart/2005/8/layout/cycle6"/>
    <dgm:cxn modelId="{6A6EA9A9-468A-4040-95E7-774009CD14D8}" type="presOf" srcId="{1C0CFAA6-39CB-4AE1-8F96-60419D80157B}" destId="{FA46463F-463A-4D7C-AD0D-2BA67E20CABA}" srcOrd="0" destOrd="0" presId="urn:microsoft.com/office/officeart/2005/8/layout/cycle6"/>
    <dgm:cxn modelId="{1A5C73AB-7CF8-4220-8977-67FCE4C773B9}" srcId="{0B977666-8A55-412D-8DE1-C3338B725146}" destId="{1C0CFAA6-39CB-4AE1-8F96-60419D80157B}" srcOrd="4" destOrd="0" parTransId="{774161C6-48AB-4A09-889A-9D0C0FB740B1}" sibTransId="{831B4256-27F9-401F-B1F5-7807A45687EF}"/>
    <dgm:cxn modelId="{B7440BB1-7E38-47C7-8899-451C06EA0A72}" type="presOf" srcId="{721553A9-E721-453F-A030-C3B8EE658CC4}" destId="{62625DD4-4D13-45A3-ABFC-B8FAABD4BF3C}" srcOrd="0" destOrd="0" presId="urn:microsoft.com/office/officeart/2005/8/layout/cycle6"/>
    <dgm:cxn modelId="{415E7FB5-15D5-4AA7-AC78-ED23C498A994}" srcId="{0B977666-8A55-412D-8DE1-C3338B725146}" destId="{5F0B0245-7280-4250-B2DD-AB9DB808F2E8}" srcOrd="1" destOrd="0" parTransId="{8663488A-F5D6-43EA-A32F-058D97C3EE02}" sibTransId="{EC782F50-D3E8-4CE3-A5D2-A4EEB0F562BC}"/>
    <dgm:cxn modelId="{73E06C67-F763-44FF-9184-B36E8C0A827B}" type="presParOf" srcId="{F779F134-392C-48C8-B953-BB7A1C6FE4FF}" destId="{F3486A7E-8D5E-406D-A881-2F6B05B95386}" srcOrd="0" destOrd="0" presId="urn:microsoft.com/office/officeart/2005/8/layout/cycle6"/>
    <dgm:cxn modelId="{A8A1AE65-72FE-4875-8BA6-77CCB63A2133}" type="presParOf" srcId="{F779F134-392C-48C8-B953-BB7A1C6FE4FF}" destId="{07E06978-800B-4149-BC04-686E4F08631E}" srcOrd="1" destOrd="0" presId="urn:microsoft.com/office/officeart/2005/8/layout/cycle6"/>
    <dgm:cxn modelId="{B03101C6-60BD-4413-9203-8D52E92EA74D}" type="presParOf" srcId="{F779F134-392C-48C8-B953-BB7A1C6FE4FF}" destId="{2077287A-CD87-4864-ADFC-1A257046A8B9}" srcOrd="2" destOrd="0" presId="urn:microsoft.com/office/officeart/2005/8/layout/cycle6"/>
    <dgm:cxn modelId="{866C3F8B-B77C-43E1-A311-6F65CB6BDB4C}" type="presParOf" srcId="{F779F134-392C-48C8-B953-BB7A1C6FE4FF}" destId="{97C9C535-D5E6-41F2-88C3-E3D3871FD504}" srcOrd="3" destOrd="0" presId="urn:microsoft.com/office/officeart/2005/8/layout/cycle6"/>
    <dgm:cxn modelId="{D26A22C2-22AB-477F-A05E-07CD2CF616C0}" type="presParOf" srcId="{F779F134-392C-48C8-B953-BB7A1C6FE4FF}" destId="{82F018FF-A329-403B-AAAF-4452E693E640}" srcOrd="4" destOrd="0" presId="urn:microsoft.com/office/officeart/2005/8/layout/cycle6"/>
    <dgm:cxn modelId="{FDC215E4-87FF-412C-9A1A-423E88F92291}" type="presParOf" srcId="{F779F134-392C-48C8-B953-BB7A1C6FE4FF}" destId="{464F918B-4C9D-4519-AF2F-051E333DF32F}" srcOrd="5" destOrd="0" presId="urn:microsoft.com/office/officeart/2005/8/layout/cycle6"/>
    <dgm:cxn modelId="{49C591B8-69B3-400E-9934-410AAA76E1BA}" type="presParOf" srcId="{F779F134-392C-48C8-B953-BB7A1C6FE4FF}" destId="{F3432C8C-86CF-4719-95C5-203BFAD87198}" srcOrd="6" destOrd="0" presId="urn:microsoft.com/office/officeart/2005/8/layout/cycle6"/>
    <dgm:cxn modelId="{BA74E86C-B1A7-4B98-A725-646C2E1193A4}" type="presParOf" srcId="{F779F134-392C-48C8-B953-BB7A1C6FE4FF}" destId="{391308D2-BF44-4723-934B-A448F94915A5}" srcOrd="7" destOrd="0" presId="urn:microsoft.com/office/officeart/2005/8/layout/cycle6"/>
    <dgm:cxn modelId="{438F3B60-74A3-4197-936B-DB4F46F35FA1}" type="presParOf" srcId="{F779F134-392C-48C8-B953-BB7A1C6FE4FF}" destId="{321359BE-00D3-4E5B-B1E6-13A5815AE132}" srcOrd="8" destOrd="0" presId="urn:microsoft.com/office/officeart/2005/8/layout/cycle6"/>
    <dgm:cxn modelId="{6895845B-0789-4CF0-93CA-2D10CE9FCCC8}" type="presParOf" srcId="{F779F134-392C-48C8-B953-BB7A1C6FE4FF}" destId="{D5EE5F2C-CEB9-4E54-86A6-15BC41D6FB9D}" srcOrd="9" destOrd="0" presId="urn:microsoft.com/office/officeart/2005/8/layout/cycle6"/>
    <dgm:cxn modelId="{EAF6A976-885A-4361-81CD-33A2E1810448}" type="presParOf" srcId="{F779F134-392C-48C8-B953-BB7A1C6FE4FF}" destId="{3883C8BE-09E4-4D9D-B6BF-DECBC69D52BC}" srcOrd="10" destOrd="0" presId="urn:microsoft.com/office/officeart/2005/8/layout/cycle6"/>
    <dgm:cxn modelId="{E30D183B-6187-461C-92E1-4FAC70E4192B}" type="presParOf" srcId="{F779F134-392C-48C8-B953-BB7A1C6FE4FF}" destId="{BAC74A5F-E097-4962-A100-067F849EBAF5}" srcOrd="11" destOrd="0" presId="urn:microsoft.com/office/officeart/2005/8/layout/cycle6"/>
    <dgm:cxn modelId="{0B1E4AE0-F988-4DB9-AD6B-C8183C6A2248}" type="presParOf" srcId="{F779F134-392C-48C8-B953-BB7A1C6FE4FF}" destId="{FA46463F-463A-4D7C-AD0D-2BA67E20CABA}" srcOrd="12" destOrd="0" presId="urn:microsoft.com/office/officeart/2005/8/layout/cycle6"/>
    <dgm:cxn modelId="{A0B4DFFD-0881-4E21-A2A3-548A6C749DD4}" type="presParOf" srcId="{F779F134-392C-48C8-B953-BB7A1C6FE4FF}" destId="{834F658D-64F0-44B2-BAF7-ACEEBC6BF895}" srcOrd="13" destOrd="0" presId="urn:microsoft.com/office/officeart/2005/8/layout/cycle6"/>
    <dgm:cxn modelId="{BC8D9AA5-D046-45E1-9ABB-773A18A0FBE0}" type="presParOf" srcId="{F779F134-392C-48C8-B953-BB7A1C6FE4FF}" destId="{896C82B5-5500-42B3-AF34-0BEB62F85F3B}" srcOrd="14" destOrd="0" presId="urn:microsoft.com/office/officeart/2005/8/layout/cycle6"/>
    <dgm:cxn modelId="{92EDDE65-C52C-46DD-BCC6-0AE30C40AD67}" type="presParOf" srcId="{F779F134-392C-48C8-B953-BB7A1C6FE4FF}" destId="{7D91DE51-CBCF-4A93-84E9-32E6CBA035D5}" srcOrd="15" destOrd="0" presId="urn:microsoft.com/office/officeart/2005/8/layout/cycle6"/>
    <dgm:cxn modelId="{280FC91F-2F6E-4DBC-B451-78B5760DD2B6}" type="presParOf" srcId="{F779F134-392C-48C8-B953-BB7A1C6FE4FF}" destId="{FFF7008A-E92C-4499-B471-D8E6A23F268E}" srcOrd="16" destOrd="0" presId="urn:microsoft.com/office/officeart/2005/8/layout/cycle6"/>
    <dgm:cxn modelId="{8E0234AB-E0E3-4DB0-97E7-938F3F464602}" type="presParOf" srcId="{F779F134-392C-48C8-B953-BB7A1C6FE4FF}" destId="{62625DD4-4D13-45A3-ABFC-B8FAABD4BF3C}" srcOrd="17"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977666-8A55-412D-8DE1-C3338B72514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D37E515D-A4E9-4B38-A8B4-06776877B6CF}">
      <dgm:prSet phldrT="[Text]" custT="1"/>
      <dgm:spPr>
        <a:blipFill rotWithShape="0">
          <a:blip xmlns:r="http://schemas.openxmlformats.org/officeDocument/2006/relationships" r:embed="rId1"/>
          <a:srcRect/>
          <a:stretch>
            <a:fillRect/>
          </a:stretch>
        </a:blipFill>
      </dgm:spPr>
      <dgm:t>
        <a:bodyPr/>
        <a:lstStyle/>
        <a:p>
          <a:endParaRPr lang="en-US" dirty="0"/>
        </a:p>
      </dgm:t>
    </dgm:pt>
    <dgm:pt modelId="{32B0495F-E25D-45BB-83CC-D9758A70969D}" type="parTrans" cxnId="{F5963FDA-F521-43C3-AA90-0ECB347865B8}">
      <dgm:prSet/>
      <dgm:spPr/>
      <dgm:t>
        <a:bodyPr/>
        <a:lstStyle/>
        <a:p>
          <a:endParaRPr lang="en-US"/>
        </a:p>
      </dgm:t>
    </dgm:pt>
    <dgm:pt modelId="{09480B53-B7C4-42DB-8BF8-7523776D4E83}" type="sibTrans" cxnId="{F5963FDA-F521-43C3-AA90-0ECB347865B8}">
      <dgm:prSet/>
      <dgm:spPr/>
      <dgm:t>
        <a:bodyPr/>
        <a:lstStyle/>
        <a:p>
          <a:endParaRPr lang="en-US"/>
        </a:p>
      </dgm:t>
    </dgm:pt>
    <dgm:pt modelId="{6A89640A-208A-440A-A281-13094490263E}">
      <dgm:prSet phldrT="[Text]" custT="1"/>
      <dgm:spPr>
        <a:blipFill rotWithShape="0">
          <a:blip xmlns:r="http://schemas.openxmlformats.org/officeDocument/2006/relationships" r:embed="rId2"/>
          <a:srcRect/>
          <a:stretch>
            <a:fillRect l="-33000" r="-33000"/>
          </a:stretch>
        </a:blipFill>
      </dgm:spPr>
      <dgm:t>
        <a:bodyPr/>
        <a:lstStyle/>
        <a:p>
          <a:endParaRPr lang="en-US" dirty="0"/>
        </a:p>
      </dgm:t>
    </dgm:pt>
    <dgm:pt modelId="{E0D561CE-AC06-4017-8A71-C5D6DC0F5740}" type="parTrans" cxnId="{A317AC4C-EABE-40A2-A979-0D8AFBFA3504}">
      <dgm:prSet/>
      <dgm:spPr/>
      <dgm:t>
        <a:bodyPr/>
        <a:lstStyle/>
        <a:p>
          <a:endParaRPr lang="en-US"/>
        </a:p>
      </dgm:t>
    </dgm:pt>
    <dgm:pt modelId="{0B09D88D-5A39-46F6-95DF-D16D4CCE6B64}" type="sibTrans" cxnId="{A317AC4C-EABE-40A2-A979-0D8AFBFA3504}">
      <dgm:prSet/>
      <dgm:spPr/>
      <dgm:t>
        <a:bodyPr/>
        <a:lstStyle/>
        <a:p>
          <a:endParaRPr lang="en-US"/>
        </a:p>
      </dgm:t>
    </dgm:pt>
    <dgm:pt modelId="{051D7A28-99C8-45D5-A971-46CF3BE6C261}">
      <dgm:prSet phldrT="[Text]" custT="1"/>
      <dgm:spPr>
        <a:blipFill rotWithShape="0">
          <a:blip xmlns:r="http://schemas.openxmlformats.org/officeDocument/2006/relationships" r:embed="rId3"/>
          <a:srcRect/>
          <a:stretch>
            <a:fillRect l="-17000" r="-17000"/>
          </a:stretch>
        </a:blipFill>
      </dgm:spPr>
      <dgm:t>
        <a:bodyPr/>
        <a:lstStyle/>
        <a:p>
          <a:endParaRPr lang="en-US" dirty="0"/>
        </a:p>
      </dgm:t>
    </dgm:pt>
    <dgm:pt modelId="{A49D1B18-5187-46A4-89A2-7CDB1B4B9198}" type="parTrans" cxnId="{8AEF95A5-2825-439D-BD2E-51FE97C1DBC1}">
      <dgm:prSet/>
      <dgm:spPr/>
      <dgm:t>
        <a:bodyPr/>
        <a:lstStyle/>
        <a:p>
          <a:endParaRPr lang="en-US"/>
        </a:p>
      </dgm:t>
    </dgm:pt>
    <dgm:pt modelId="{1DD812A8-9ACC-40B2-A169-5D221CF2EEBA}" type="sibTrans" cxnId="{8AEF95A5-2825-439D-BD2E-51FE97C1DBC1}">
      <dgm:prSet/>
      <dgm:spPr/>
      <dgm:t>
        <a:bodyPr/>
        <a:lstStyle/>
        <a:p>
          <a:endParaRPr lang="en-US"/>
        </a:p>
      </dgm:t>
    </dgm:pt>
    <dgm:pt modelId="{F779F134-392C-48C8-B953-BB7A1C6FE4FF}" type="pres">
      <dgm:prSet presAssocID="{0B977666-8A55-412D-8DE1-C3338B725146}" presName="cycle" presStyleCnt="0">
        <dgm:presLayoutVars>
          <dgm:dir/>
          <dgm:resizeHandles val="exact"/>
        </dgm:presLayoutVars>
      </dgm:prSet>
      <dgm:spPr/>
    </dgm:pt>
    <dgm:pt modelId="{1311530C-F23A-4033-A26D-DA7C6143F0F4}" type="pres">
      <dgm:prSet presAssocID="{D37E515D-A4E9-4B38-A8B4-06776877B6CF}" presName="node" presStyleLbl="node1" presStyleIdx="0" presStyleCnt="3" custScaleX="39970" custScaleY="47614">
        <dgm:presLayoutVars>
          <dgm:bulletEnabled val="1"/>
        </dgm:presLayoutVars>
      </dgm:prSet>
      <dgm:spPr/>
    </dgm:pt>
    <dgm:pt modelId="{BF1CA4C2-5FC7-435F-AAA3-1CC1443FB5AD}" type="pres">
      <dgm:prSet presAssocID="{D37E515D-A4E9-4B38-A8B4-06776877B6CF}" presName="spNode" presStyleCnt="0"/>
      <dgm:spPr/>
    </dgm:pt>
    <dgm:pt modelId="{D3D3478B-89CB-42D9-9933-CFD80E760EAB}" type="pres">
      <dgm:prSet presAssocID="{09480B53-B7C4-42DB-8BF8-7523776D4E83}" presName="sibTrans" presStyleLbl="sibTrans1D1" presStyleIdx="0" presStyleCnt="3"/>
      <dgm:spPr/>
    </dgm:pt>
    <dgm:pt modelId="{0538AA72-2603-4ED5-92BE-F1A063030972}" type="pres">
      <dgm:prSet presAssocID="{051D7A28-99C8-45D5-A971-46CF3BE6C261}" presName="node" presStyleLbl="node1" presStyleIdx="1" presStyleCnt="3" custScaleY="136153" custRadScaleRad="91181" custRadScaleInc="-29412">
        <dgm:presLayoutVars>
          <dgm:bulletEnabled val="1"/>
        </dgm:presLayoutVars>
      </dgm:prSet>
      <dgm:spPr/>
    </dgm:pt>
    <dgm:pt modelId="{3B958750-33BE-4099-9D1F-0E255EB53989}" type="pres">
      <dgm:prSet presAssocID="{051D7A28-99C8-45D5-A971-46CF3BE6C261}" presName="spNode" presStyleCnt="0"/>
      <dgm:spPr/>
    </dgm:pt>
    <dgm:pt modelId="{DA4871EB-6091-454A-ADA0-4FFBE4B7646D}" type="pres">
      <dgm:prSet presAssocID="{1DD812A8-9ACC-40B2-A169-5D221CF2EEBA}" presName="sibTrans" presStyleLbl="sibTrans1D1" presStyleIdx="1" presStyleCnt="3"/>
      <dgm:spPr/>
    </dgm:pt>
    <dgm:pt modelId="{57CCED49-91F8-4C24-9234-88F2518C63F1}" type="pres">
      <dgm:prSet presAssocID="{6A89640A-208A-440A-A281-13094490263E}" presName="node" presStyleLbl="node1" presStyleIdx="2" presStyleCnt="3" custScaleX="61924" custScaleY="84098" custRadScaleRad="102338" custRadScaleInc="17600">
        <dgm:presLayoutVars>
          <dgm:bulletEnabled val="1"/>
        </dgm:presLayoutVars>
      </dgm:prSet>
      <dgm:spPr/>
    </dgm:pt>
    <dgm:pt modelId="{CDDAD283-F39C-4CE4-9B0E-A96BF5CEA1C3}" type="pres">
      <dgm:prSet presAssocID="{6A89640A-208A-440A-A281-13094490263E}" presName="spNode" presStyleCnt="0"/>
      <dgm:spPr/>
    </dgm:pt>
    <dgm:pt modelId="{929B7F43-67F7-4862-8450-F750EA197F42}" type="pres">
      <dgm:prSet presAssocID="{0B09D88D-5A39-46F6-95DF-D16D4CCE6B64}" presName="sibTrans" presStyleLbl="sibTrans1D1" presStyleIdx="2" presStyleCnt="3"/>
      <dgm:spPr/>
    </dgm:pt>
  </dgm:ptLst>
  <dgm:cxnLst>
    <dgm:cxn modelId="{B7462C03-A792-4778-97D3-8D72AA9FEA9C}" type="presOf" srcId="{0B09D88D-5A39-46F6-95DF-D16D4CCE6B64}" destId="{929B7F43-67F7-4862-8450-F750EA197F42}" srcOrd="0" destOrd="0" presId="urn:microsoft.com/office/officeart/2005/8/layout/cycle6"/>
    <dgm:cxn modelId="{678AC50B-2465-4301-A999-AF8F972A4968}" type="presOf" srcId="{D37E515D-A4E9-4B38-A8B4-06776877B6CF}" destId="{1311530C-F23A-4033-A26D-DA7C6143F0F4}" srcOrd="0" destOrd="0" presId="urn:microsoft.com/office/officeart/2005/8/layout/cycle6"/>
    <dgm:cxn modelId="{75E68D16-0233-4343-A720-7883A4EF5F03}" type="presOf" srcId="{6A89640A-208A-440A-A281-13094490263E}" destId="{57CCED49-91F8-4C24-9234-88F2518C63F1}" srcOrd="0" destOrd="0" presId="urn:microsoft.com/office/officeart/2005/8/layout/cycle6"/>
    <dgm:cxn modelId="{756B083F-4800-4D3B-AC21-8389A469FFDA}" type="presOf" srcId="{0B977666-8A55-412D-8DE1-C3338B725146}" destId="{F779F134-392C-48C8-B953-BB7A1C6FE4FF}" srcOrd="0" destOrd="0" presId="urn:microsoft.com/office/officeart/2005/8/layout/cycle6"/>
    <dgm:cxn modelId="{A317AC4C-EABE-40A2-A979-0D8AFBFA3504}" srcId="{0B977666-8A55-412D-8DE1-C3338B725146}" destId="{6A89640A-208A-440A-A281-13094490263E}" srcOrd="2" destOrd="0" parTransId="{E0D561CE-AC06-4017-8A71-C5D6DC0F5740}" sibTransId="{0B09D88D-5A39-46F6-95DF-D16D4CCE6B64}"/>
    <dgm:cxn modelId="{8AEF95A5-2825-439D-BD2E-51FE97C1DBC1}" srcId="{0B977666-8A55-412D-8DE1-C3338B725146}" destId="{051D7A28-99C8-45D5-A971-46CF3BE6C261}" srcOrd="1" destOrd="0" parTransId="{A49D1B18-5187-46A4-89A2-7CDB1B4B9198}" sibTransId="{1DD812A8-9ACC-40B2-A169-5D221CF2EEBA}"/>
    <dgm:cxn modelId="{C37321B5-BC1D-4F9E-8D12-0F8A4C78AE43}" type="presOf" srcId="{051D7A28-99C8-45D5-A971-46CF3BE6C261}" destId="{0538AA72-2603-4ED5-92BE-F1A063030972}" srcOrd="0" destOrd="0" presId="urn:microsoft.com/office/officeart/2005/8/layout/cycle6"/>
    <dgm:cxn modelId="{F5963FDA-F521-43C3-AA90-0ECB347865B8}" srcId="{0B977666-8A55-412D-8DE1-C3338B725146}" destId="{D37E515D-A4E9-4B38-A8B4-06776877B6CF}" srcOrd="0" destOrd="0" parTransId="{32B0495F-E25D-45BB-83CC-D9758A70969D}" sibTransId="{09480B53-B7C4-42DB-8BF8-7523776D4E83}"/>
    <dgm:cxn modelId="{04DBCCFB-D35E-4624-AE22-C88EF42D3FB4}" type="presOf" srcId="{09480B53-B7C4-42DB-8BF8-7523776D4E83}" destId="{D3D3478B-89CB-42D9-9933-CFD80E760EAB}" srcOrd="0" destOrd="0" presId="urn:microsoft.com/office/officeart/2005/8/layout/cycle6"/>
    <dgm:cxn modelId="{03E72BFD-4743-4CD8-8617-05B2675AEC9C}" type="presOf" srcId="{1DD812A8-9ACC-40B2-A169-5D221CF2EEBA}" destId="{DA4871EB-6091-454A-ADA0-4FFBE4B7646D}" srcOrd="0" destOrd="0" presId="urn:microsoft.com/office/officeart/2005/8/layout/cycle6"/>
    <dgm:cxn modelId="{CB8867CE-56B7-4DB3-AED4-6D27EA4EC9BC}" type="presParOf" srcId="{F779F134-392C-48C8-B953-BB7A1C6FE4FF}" destId="{1311530C-F23A-4033-A26D-DA7C6143F0F4}" srcOrd="0" destOrd="0" presId="urn:microsoft.com/office/officeart/2005/8/layout/cycle6"/>
    <dgm:cxn modelId="{B5BAFAFE-7206-465F-B340-3F3DAAD3048A}" type="presParOf" srcId="{F779F134-392C-48C8-B953-BB7A1C6FE4FF}" destId="{BF1CA4C2-5FC7-435F-AAA3-1CC1443FB5AD}" srcOrd="1" destOrd="0" presId="urn:microsoft.com/office/officeart/2005/8/layout/cycle6"/>
    <dgm:cxn modelId="{10640EEC-ACD8-4D31-9D1C-EF95CDA901B4}" type="presParOf" srcId="{F779F134-392C-48C8-B953-BB7A1C6FE4FF}" destId="{D3D3478B-89CB-42D9-9933-CFD80E760EAB}" srcOrd="2" destOrd="0" presId="urn:microsoft.com/office/officeart/2005/8/layout/cycle6"/>
    <dgm:cxn modelId="{5C08868B-992E-41C5-90F5-9FF580C68A24}" type="presParOf" srcId="{F779F134-392C-48C8-B953-BB7A1C6FE4FF}" destId="{0538AA72-2603-4ED5-92BE-F1A063030972}" srcOrd="3" destOrd="0" presId="urn:microsoft.com/office/officeart/2005/8/layout/cycle6"/>
    <dgm:cxn modelId="{65C6793C-4384-4915-949E-3C66C9B2CBBE}" type="presParOf" srcId="{F779F134-392C-48C8-B953-BB7A1C6FE4FF}" destId="{3B958750-33BE-4099-9D1F-0E255EB53989}" srcOrd="4" destOrd="0" presId="urn:microsoft.com/office/officeart/2005/8/layout/cycle6"/>
    <dgm:cxn modelId="{179A8329-A840-4EED-A4B9-6D2AA95F82C8}" type="presParOf" srcId="{F779F134-392C-48C8-B953-BB7A1C6FE4FF}" destId="{DA4871EB-6091-454A-ADA0-4FFBE4B7646D}" srcOrd="5" destOrd="0" presId="urn:microsoft.com/office/officeart/2005/8/layout/cycle6"/>
    <dgm:cxn modelId="{DD022313-C334-441B-A7FF-C4DC9A6398AD}" type="presParOf" srcId="{F779F134-392C-48C8-B953-BB7A1C6FE4FF}" destId="{57CCED49-91F8-4C24-9234-88F2518C63F1}" srcOrd="6" destOrd="0" presId="urn:microsoft.com/office/officeart/2005/8/layout/cycle6"/>
    <dgm:cxn modelId="{528CFBBB-6543-4363-AF19-1355AAEC6226}" type="presParOf" srcId="{F779F134-392C-48C8-B953-BB7A1C6FE4FF}" destId="{CDDAD283-F39C-4CE4-9B0E-A96BF5CEA1C3}" srcOrd="7" destOrd="0" presId="urn:microsoft.com/office/officeart/2005/8/layout/cycle6"/>
    <dgm:cxn modelId="{CCF3BED0-FEFB-479B-A169-AFE1A40297D2}" type="presParOf" srcId="{F779F134-392C-48C8-B953-BB7A1C6FE4FF}" destId="{929B7F43-67F7-4862-8450-F750EA197F42}"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86A7E-8D5E-406D-A881-2F6B05B95386}">
      <dsp:nvSpPr>
        <dsp:cNvPr id="0" name=""/>
        <dsp:cNvSpPr/>
      </dsp:nvSpPr>
      <dsp:spPr>
        <a:xfrm>
          <a:off x="1762774" y="0"/>
          <a:ext cx="1303821" cy="847483"/>
        </a:xfrm>
        <a:prstGeom prst="roundRect">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804145" y="41371"/>
        <a:ext cx="1221079" cy="764741"/>
      </dsp:txXfrm>
    </dsp:sp>
    <dsp:sp modelId="{2077287A-CD87-4864-ADFC-1A257046A8B9}">
      <dsp:nvSpPr>
        <dsp:cNvPr id="0" name=""/>
        <dsp:cNvSpPr/>
      </dsp:nvSpPr>
      <dsp:spPr>
        <a:xfrm>
          <a:off x="417151" y="422716"/>
          <a:ext cx="3989693" cy="3989693"/>
        </a:xfrm>
        <a:custGeom>
          <a:avLst/>
          <a:gdLst/>
          <a:ahLst/>
          <a:cxnLst/>
          <a:rect l="0" t="0" r="0" b="0"/>
          <a:pathLst>
            <a:path>
              <a:moveTo>
                <a:pt x="2657761" y="113369"/>
              </a:moveTo>
              <a:arcTo wR="1994846" hR="1994846" stAng="17364557" swAng="1500842"/>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AF74E-A89E-4964-BEB1-F9B2B3429CD1}">
      <dsp:nvSpPr>
        <dsp:cNvPr id="0" name=""/>
        <dsp:cNvSpPr/>
      </dsp:nvSpPr>
      <dsp:spPr>
        <a:xfrm>
          <a:off x="3490362" y="999049"/>
          <a:ext cx="1303821" cy="847483"/>
        </a:xfrm>
        <a:prstGeom prst="roundRect">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531733" y="1040420"/>
        <a:ext cx="1221079" cy="764741"/>
      </dsp:txXfrm>
    </dsp:sp>
    <dsp:sp modelId="{CF8BCF37-4D0E-4D61-9F6D-41127DFDE099}">
      <dsp:nvSpPr>
        <dsp:cNvPr id="0" name=""/>
        <dsp:cNvSpPr/>
      </dsp:nvSpPr>
      <dsp:spPr>
        <a:xfrm>
          <a:off x="419838" y="425367"/>
          <a:ext cx="3989693" cy="3989693"/>
        </a:xfrm>
        <a:custGeom>
          <a:avLst/>
          <a:gdLst/>
          <a:ahLst/>
          <a:cxnLst/>
          <a:rect l="0" t="0" r="0" b="0"/>
          <a:pathLst>
            <a:path>
              <a:moveTo>
                <a:pt x="3908690" y="1432163"/>
              </a:moveTo>
              <a:arcTo wR="1994846" hR="1994846" stAng="20616979" swAng="1966043"/>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C9C535-D5E6-41F2-88C3-E3D3871FD504}">
      <dsp:nvSpPr>
        <dsp:cNvPr id="0" name=""/>
        <dsp:cNvSpPr/>
      </dsp:nvSpPr>
      <dsp:spPr>
        <a:xfrm>
          <a:off x="3374869" y="2993895"/>
          <a:ext cx="1534805" cy="847483"/>
        </a:xfrm>
        <a:prstGeom prst="roundRect">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Regulation and Legal context</a:t>
          </a:r>
        </a:p>
      </dsp:txBody>
      <dsp:txXfrm>
        <a:off x="3416240" y="3035266"/>
        <a:ext cx="1452063" cy="764741"/>
      </dsp:txXfrm>
    </dsp:sp>
    <dsp:sp modelId="{464F918B-4C9D-4519-AF2F-051E333DF32F}">
      <dsp:nvSpPr>
        <dsp:cNvPr id="0" name=""/>
        <dsp:cNvSpPr/>
      </dsp:nvSpPr>
      <dsp:spPr>
        <a:xfrm>
          <a:off x="419838" y="425367"/>
          <a:ext cx="3989693" cy="3989693"/>
        </a:xfrm>
        <a:custGeom>
          <a:avLst/>
          <a:gdLst/>
          <a:ahLst/>
          <a:cxnLst/>
          <a:rect l="0" t="0" r="0" b="0"/>
          <a:pathLst>
            <a:path>
              <a:moveTo>
                <a:pt x="3388455" y="3422175"/>
              </a:moveTo>
              <a:arcTo wR="1994846" hR="1994846" stAng="2741091" swAng="1499269"/>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E890D1-7E01-4699-93ED-DC8DE6D9E26D}">
      <dsp:nvSpPr>
        <dsp:cNvPr id="0" name=""/>
        <dsp:cNvSpPr/>
      </dsp:nvSpPr>
      <dsp:spPr>
        <a:xfrm>
          <a:off x="1762774" y="3991319"/>
          <a:ext cx="1303821" cy="847483"/>
        </a:xfrm>
        <a:prstGeom prst="roundRect">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BUDGET</a:t>
          </a:r>
        </a:p>
        <a:p>
          <a:pPr marL="0" lvl="0" indent="0" algn="ctr" defTabSz="800100">
            <a:lnSpc>
              <a:spcPct val="90000"/>
            </a:lnSpc>
            <a:spcBef>
              <a:spcPct val="0"/>
            </a:spcBef>
            <a:spcAft>
              <a:spcPct val="35000"/>
            </a:spcAft>
            <a:buNone/>
          </a:pPr>
          <a:r>
            <a:rPr lang="en-US" sz="1800" kern="1200" dirty="0">
              <a:solidFill>
                <a:schemeClr val="tx1"/>
              </a:solidFill>
            </a:rPr>
            <a:t>MDC</a:t>
          </a:r>
        </a:p>
      </dsp:txBody>
      <dsp:txXfrm>
        <a:off x="1804145" y="4032690"/>
        <a:ext cx="1221079" cy="764741"/>
      </dsp:txXfrm>
    </dsp:sp>
    <dsp:sp modelId="{C856AD4F-054E-41C9-9EA2-9A97B3ABB6EF}">
      <dsp:nvSpPr>
        <dsp:cNvPr id="0" name=""/>
        <dsp:cNvSpPr/>
      </dsp:nvSpPr>
      <dsp:spPr>
        <a:xfrm>
          <a:off x="419838" y="425367"/>
          <a:ext cx="3989693" cy="3989693"/>
        </a:xfrm>
        <a:custGeom>
          <a:avLst/>
          <a:gdLst/>
          <a:ahLst/>
          <a:cxnLst/>
          <a:rect l="0" t="0" r="0" b="0"/>
          <a:pathLst>
            <a:path>
              <a:moveTo>
                <a:pt x="1334622" y="3877269"/>
              </a:moveTo>
              <a:arcTo wR="1994846" hR="1994846" stAng="6559640" swAng="1499269"/>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46463F-463A-4D7C-AD0D-2BA67E20CABA}">
      <dsp:nvSpPr>
        <dsp:cNvPr id="0" name=""/>
        <dsp:cNvSpPr/>
      </dsp:nvSpPr>
      <dsp:spPr>
        <a:xfrm>
          <a:off x="35186" y="2993895"/>
          <a:ext cx="1303821" cy="847483"/>
        </a:xfrm>
        <a:prstGeom prst="roundRect">
          <a:avLst/>
        </a:prstGeom>
        <a:solidFill>
          <a:srgbClr val="00B050"/>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CONTAINERS</a:t>
          </a:r>
        </a:p>
      </dsp:txBody>
      <dsp:txXfrm>
        <a:off x="76557" y="3035266"/>
        <a:ext cx="1221079" cy="764741"/>
      </dsp:txXfrm>
    </dsp:sp>
    <dsp:sp modelId="{896C82B5-5500-42B3-AF34-0BEB62F85F3B}">
      <dsp:nvSpPr>
        <dsp:cNvPr id="0" name=""/>
        <dsp:cNvSpPr/>
      </dsp:nvSpPr>
      <dsp:spPr>
        <a:xfrm>
          <a:off x="399496" y="361535"/>
          <a:ext cx="3989693" cy="3989693"/>
        </a:xfrm>
        <a:custGeom>
          <a:avLst/>
          <a:gdLst/>
          <a:ahLst/>
          <a:cxnLst/>
          <a:rect l="0" t="0" r="0" b="0"/>
          <a:pathLst>
            <a:path>
              <a:moveTo>
                <a:pt x="100995" y="2621537"/>
              </a:moveTo>
              <a:arcTo wR="1994846" hR="1994846" stAng="9701412" swAng="1954991"/>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91DE51-CBCF-4A93-84E9-32E6CBA035D5}">
      <dsp:nvSpPr>
        <dsp:cNvPr id="0" name=""/>
        <dsp:cNvSpPr/>
      </dsp:nvSpPr>
      <dsp:spPr>
        <a:xfrm>
          <a:off x="17961" y="993902"/>
          <a:ext cx="1253050" cy="859602"/>
        </a:xfrm>
        <a:prstGeom prst="roundRect">
          <a:avLst/>
        </a:prstGeom>
        <a:solidFill>
          <a:srgbClr val="00B050"/>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endParaRPr>
        </a:p>
        <a:p>
          <a:pPr marL="0" lvl="0" indent="0" algn="ctr" defTabSz="711200">
            <a:lnSpc>
              <a:spcPct val="90000"/>
            </a:lnSpc>
            <a:spcBef>
              <a:spcPct val="0"/>
            </a:spcBef>
            <a:spcAft>
              <a:spcPct val="35000"/>
            </a:spcAft>
            <a:buNone/>
          </a:pPr>
          <a:r>
            <a:rPr lang="en-US" sz="1600" kern="1200" dirty="0" err="1">
              <a:solidFill>
                <a:schemeClr val="tx1"/>
              </a:solidFill>
            </a:rPr>
            <a:t>Traiining</a:t>
          </a:r>
          <a:endParaRPr lang="en-US" sz="1600" kern="1200" dirty="0">
            <a:solidFill>
              <a:schemeClr val="tx1"/>
            </a:solidFill>
          </a:endParaRPr>
        </a:p>
        <a:p>
          <a:pPr marL="0" lvl="0" indent="0" algn="ctr" defTabSz="711200">
            <a:lnSpc>
              <a:spcPct val="90000"/>
            </a:lnSpc>
            <a:spcBef>
              <a:spcPct val="0"/>
            </a:spcBef>
            <a:spcAft>
              <a:spcPct val="35000"/>
            </a:spcAft>
            <a:buNone/>
          </a:pPr>
          <a:r>
            <a:rPr lang="en-US" sz="1600" kern="1200" dirty="0">
              <a:solidFill>
                <a:schemeClr val="tx1"/>
              </a:solidFill>
            </a:rPr>
            <a:t>WM</a:t>
          </a:r>
        </a:p>
        <a:p>
          <a:pPr marL="0" lvl="0" indent="0" algn="ctr" defTabSz="711200">
            <a:lnSpc>
              <a:spcPct val="90000"/>
            </a:lnSpc>
            <a:spcBef>
              <a:spcPct val="0"/>
            </a:spcBef>
            <a:spcAft>
              <a:spcPct val="35000"/>
            </a:spcAft>
            <a:buNone/>
          </a:pPr>
          <a:endParaRPr lang="en-US" sz="1000" kern="1200" dirty="0"/>
        </a:p>
      </dsp:txBody>
      <dsp:txXfrm>
        <a:off x="59923" y="1035864"/>
        <a:ext cx="1169126" cy="775678"/>
      </dsp:txXfrm>
    </dsp:sp>
    <dsp:sp modelId="{62625DD4-4D13-45A3-ABFC-B8FAABD4BF3C}">
      <dsp:nvSpPr>
        <dsp:cNvPr id="0" name=""/>
        <dsp:cNvSpPr/>
      </dsp:nvSpPr>
      <dsp:spPr>
        <a:xfrm>
          <a:off x="344433" y="448055"/>
          <a:ext cx="3989693" cy="3989693"/>
        </a:xfrm>
        <a:custGeom>
          <a:avLst/>
          <a:gdLst/>
          <a:ahLst/>
          <a:cxnLst/>
          <a:rect l="0" t="0" r="0" b="0"/>
          <a:pathLst>
            <a:path>
              <a:moveTo>
                <a:pt x="630469" y="539549"/>
              </a:moveTo>
              <a:arcTo wR="1994846" hR="1994846" stAng="13610812" swAng="1565483"/>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86A7E-8D5E-406D-A881-2F6B05B95386}">
      <dsp:nvSpPr>
        <dsp:cNvPr id="0" name=""/>
        <dsp:cNvSpPr/>
      </dsp:nvSpPr>
      <dsp:spPr>
        <a:xfrm>
          <a:off x="1732838" y="1626"/>
          <a:ext cx="1303821" cy="847483"/>
        </a:xfrm>
        <a:prstGeom prst="roundRect">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74209" y="42997"/>
        <a:ext cx="1221079" cy="764741"/>
      </dsp:txXfrm>
    </dsp:sp>
    <dsp:sp modelId="{2077287A-CD87-4864-ADFC-1A257046A8B9}">
      <dsp:nvSpPr>
        <dsp:cNvPr id="0" name=""/>
        <dsp:cNvSpPr/>
      </dsp:nvSpPr>
      <dsp:spPr>
        <a:xfrm>
          <a:off x="521234" y="465773"/>
          <a:ext cx="3989693" cy="3989693"/>
        </a:xfrm>
        <a:custGeom>
          <a:avLst/>
          <a:gdLst/>
          <a:ahLst/>
          <a:cxnLst/>
          <a:rect l="0" t="0" r="0" b="0"/>
          <a:pathLst>
            <a:path>
              <a:moveTo>
                <a:pt x="2519850" y="70324"/>
              </a:moveTo>
              <a:arcTo wR="1994846" hR="1994846" stAng="17115531" swAng="776321"/>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C9C535-D5E6-41F2-88C3-E3D3871FD504}">
      <dsp:nvSpPr>
        <dsp:cNvPr id="0" name=""/>
        <dsp:cNvSpPr/>
      </dsp:nvSpPr>
      <dsp:spPr>
        <a:xfrm>
          <a:off x="3290313" y="704685"/>
          <a:ext cx="1654548" cy="1331235"/>
        </a:xfrm>
        <a:prstGeom prst="roundRect">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3355299" y="769671"/>
        <a:ext cx="1524576" cy="1201263"/>
      </dsp:txXfrm>
    </dsp:sp>
    <dsp:sp modelId="{464F918B-4C9D-4519-AF2F-051E333DF32F}">
      <dsp:nvSpPr>
        <dsp:cNvPr id="0" name=""/>
        <dsp:cNvSpPr/>
      </dsp:nvSpPr>
      <dsp:spPr>
        <a:xfrm>
          <a:off x="405962" y="333801"/>
          <a:ext cx="3989693" cy="3989693"/>
        </a:xfrm>
        <a:custGeom>
          <a:avLst/>
          <a:gdLst/>
          <a:ahLst/>
          <a:cxnLst/>
          <a:rect l="0" t="0" r="0" b="0"/>
          <a:pathLst>
            <a:path>
              <a:moveTo>
                <a:pt x="3969491" y="1711666"/>
              </a:moveTo>
              <a:arcTo wR="1994846" hR="1994846" stAng="21110338" swAng="1646026"/>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432C8C-86CF-4719-95C5-203BFAD87198}">
      <dsp:nvSpPr>
        <dsp:cNvPr id="0" name=""/>
        <dsp:cNvSpPr/>
      </dsp:nvSpPr>
      <dsp:spPr>
        <a:xfrm>
          <a:off x="3454343" y="2996177"/>
          <a:ext cx="1291030" cy="832601"/>
        </a:xfrm>
        <a:prstGeom prst="roundRect">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BUDGET?</a:t>
          </a:r>
          <a:endParaRPr lang="en-US" sz="1400" kern="1200" dirty="0"/>
        </a:p>
      </dsp:txBody>
      <dsp:txXfrm>
        <a:off x="3494987" y="3036821"/>
        <a:ext cx="1209742" cy="751313"/>
      </dsp:txXfrm>
    </dsp:sp>
    <dsp:sp modelId="{321359BE-00D3-4E5B-B1E6-13A5815AE132}">
      <dsp:nvSpPr>
        <dsp:cNvPr id="0" name=""/>
        <dsp:cNvSpPr/>
      </dsp:nvSpPr>
      <dsp:spPr>
        <a:xfrm>
          <a:off x="360680" y="435727"/>
          <a:ext cx="3989693" cy="3989693"/>
        </a:xfrm>
        <a:custGeom>
          <a:avLst/>
          <a:gdLst/>
          <a:ahLst/>
          <a:cxnLst/>
          <a:rect l="0" t="0" r="0" b="0"/>
          <a:pathLst>
            <a:path>
              <a:moveTo>
                <a:pt x="3411479" y="3399326"/>
              </a:moveTo>
              <a:arcTo wR="1994846" hR="1994846" stAng="2685192" swAng="150171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EE5F2C-CEB9-4E54-86A6-15BC41D6FB9D}">
      <dsp:nvSpPr>
        <dsp:cNvPr id="0" name=""/>
        <dsp:cNvSpPr/>
      </dsp:nvSpPr>
      <dsp:spPr>
        <a:xfrm>
          <a:off x="1732838" y="3991319"/>
          <a:ext cx="1303821" cy="847483"/>
        </a:xfrm>
        <a:prstGeom prst="roundRect">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chemeClr val="tx1"/>
            </a:solidFill>
          </a:endParaRPr>
        </a:p>
        <a:p>
          <a:pPr marL="0" lvl="0" indent="0" algn="ctr" defTabSz="711200">
            <a:lnSpc>
              <a:spcPct val="90000"/>
            </a:lnSpc>
            <a:spcBef>
              <a:spcPct val="0"/>
            </a:spcBef>
            <a:spcAft>
              <a:spcPct val="35000"/>
            </a:spcAft>
            <a:buNone/>
          </a:pPr>
          <a:r>
            <a:rPr lang="en-US" sz="1600" b="1" kern="1200" dirty="0">
              <a:solidFill>
                <a:schemeClr val="tx1"/>
              </a:solidFill>
            </a:rPr>
            <a:t>Legal context?</a:t>
          </a:r>
        </a:p>
        <a:p>
          <a:pPr marL="0" lvl="0" indent="0" algn="ctr" defTabSz="711200">
            <a:lnSpc>
              <a:spcPct val="90000"/>
            </a:lnSpc>
            <a:spcBef>
              <a:spcPct val="0"/>
            </a:spcBef>
            <a:spcAft>
              <a:spcPct val="35000"/>
            </a:spcAft>
            <a:buNone/>
          </a:pPr>
          <a:r>
            <a:rPr lang="en-US" sz="1600" b="1" kern="1200" dirty="0">
              <a:solidFill>
                <a:schemeClr val="tx1"/>
              </a:solidFill>
            </a:rPr>
            <a:t>Regulations</a:t>
          </a:r>
        </a:p>
        <a:p>
          <a:pPr marL="0" lvl="0" indent="0" algn="ctr" defTabSz="711200">
            <a:lnSpc>
              <a:spcPct val="90000"/>
            </a:lnSpc>
            <a:spcBef>
              <a:spcPct val="0"/>
            </a:spcBef>
            <a:spcAft>
              <a:spcPct val="35000"/>
            </a:spcAft>
            <a:buNone/>
          </a:pPr>
          <a:endParaRPr lang="en-US" sz="1400" kern="1200" dirty="0"/>
        </a:p>
      </dsp:txBody>
      <dsp:txXfrm>
        <a:off x="1774209" y="4032690"/>
        <a:ext cx="1221079" cy="764741"/>
      </dsp:txXfrm>
    </dsp:sp>
    <dsp:sp modelId="{BAC74A5F-E097-4962-A100-067F849EBAF5}">
      <dsp:nvSpPr>
        <dsp:cNvPr id="0" name=""/>
        <dsp:cNvSpPr/>
      </dsp:nvSpPr>
      <dsp:spPr>
        <a:xfrm>
          <a:off x="389902" y="425367"/>
          <a:ext cx="3989693" cy="3989693"/>
        </a:xfrm>
        <a:custGeom>
          <a:avLst/>
          <a:gdLst/>
          <a:ahLst/>
          <a:cxnLst/>
          <a:rect l="0" t="0" r="0" b="0"/>
          <a:pathLst>
            <a:path>
              <a:moveTo>
                <a:pt x="1334622" y="3877269"/>
              </a:moveTo>
              <a:arcTo wR="1994846" hR="1994846" stAng="6559640" swAng="1499269"/>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46463F-463A-4D7C-AD0D-2BA67E20CABA}">
      <dsp:nvSpPr>
        <dsp:cNvPr id="0" name=""/>
        <dsp:cNvSpPr/>
      </dsp:nvSpPr>
      <dsp:spPr>
        <a:xfrm>
          <a:off x="5250" y="2993895"/>
          <a:ext cx="1303821" cy="847483"/>
        </a:xfrm>
        <a:prstGeom prst="roundRect">
          <a:avLst/>
        </a:prstGeom>
        <a:solidFill>
          <a:srgbClr val="00B050"/>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CONTAINERS? FREE COMPOSTERS</a:t>
          </a:r>
        </a:p>
      </dsp:txBody>
      <dsp:txXfrm>
        <a:off x="46621" y="3035266"/>
        <a:ext cx="1221079" cy="764741"/>
      </dsp:txXfrm>
    </dsp:sp>
    <dsp:sp modelId="{896C82B5-5500-42B3-AF34-0BEB62F85F3B}">
      <dsp:nvSpPr>
        <dsp:cNvPr id="0" name=""/>
        <dsp:cNvSpPr/>
      </dsp:nvSpPr>
      <dsp:spPr>
        <a:xfrm>
          <a:off x="375594" y="379710"/>
          <a:ext cx="3989693" cy="3989693"/>
        </a:xfrm>
        <a:custGeom>
          <a:avLst/>
          <a:gdLst/>
          <a:ahLst/>
          <a:cxnLst/>
          <a:rect l="0" t="0" r="0" b="0"/>
          <a:pathLst>
            <a:path>
              <a:moveTo>
                <a:pt x="95067" y="2603330"/>
              </a:moveTo>
              <a:arcTo wR="1994846" hR="1994846" stAng="9734408" swAng="1954407"/>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91DE51-CBCF-4A93-84E9-32E6CBA035D5}">
      <dsp:nvSpPr>
        <dsp:cNvPr id="0" name=""/>
        <dsp:cNvSpPr/>
      </dsp:nvSpPr>
      <dsp:spPr>
        <a:xfrm>
          <a:off x="0" y="993902"/>
          <a:ext cx="1253050" cy="859602"/>
        </a:xfrm>
        <a:prstGeom prst="roundRect">
          <a:avLst/>
        </a:prstGeom>
        <a:solidFill>
          <a:srgbClr val="00B050"/>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000" kern="1200" dirty="0"/>
        </a:p>
      </dsp:txBody>
      <dsp:txXfrm>
        <a:off x="41962" y="1035864"/>
        <a:ext cx="1169126" cy="775678"/>
      </dsp:txXfrm>
    </dsp:sp>
    <dsp:sp modelId="{62625DD4-4D13-45A3-ABFC-B8FAABD4BF3C}">
      <dsp:nvSpPr>
        <dsp:cNvPr id="0" name=""/>
        <dsp:cNvSpPr/>
      </dsp:nvSpPr>
      <dsp:spPr>
        <a:xfrm>
          <a:off x="333525" y="443927"/>
          <a:ext cx="3989693" cy="3989693"/>
        </a:xfrm>
        <a:custGeom>
          <a:avLst/>
          <a:gdLst/>
          <a:ahLst/>
          <a:cxnLst/>
          <a:rect l="0" t="0" r="0" b="0"/>
          <a:pathLst>
            <a:path>
              <a:moveTo>
                <a:pt x="626003" y="543749"/>
              </a:moveTo>
              <a:arcTo wR="1994846" hR="1994846" stAng="13600246" swAng="1541978"/>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1530C-F23A-4033-A26D-DA7C6143F0F4}">
      <dsp:nvSpPr>
        <dsp:cNvPr id="0" name=""/>
        <dsp:cNvSpPr/>
      </dsp:nvSpPr>
      <dsp:spPr>
        <a:xfrm>
          <a:off x="2899583" y="212039"/>
          <a:ext cx="980018" cy="758836"/>
        </a:xfrm>
        <a:prstGeom prst="roundRect">
          <a:avLst/>
        </a:prstGeom>
        <a:blipFill rotWithShape="0">
          <a:blip xmlns:r="http://schemas.openxmlformats.org/officeDocument/2006/relationships" r:embed="rId1"/>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2936626" y="249082"/>
        <a:ext cx="905932" cy="684750"/>
      </dsp:txXfrm>
    </dsp:sp>
    <dsp:sp modelId="{D3D3478B-89CB-42D9-9933-CFD80E760EAB}">
      <dsp:nvSpPr>
        <dsp:cNvPr id="0" name=""/>
        <dsp:cNvSpPr/>
      </dsp:nvSpPr>
      <dsp:spPr>
        <a:xfrm>
          <a:off x="1057860" y="531593"/>
          <a:ext cx="4251790" cy="4251790"/>
        </a:xfrm>
        <a:custGeom>
          <a:avLst/>
          <a:gdLst/>
          <a:ahLst/>
          <a:cxnLst/>
          <a:rect l="0" t="0" r="0" b="0"/>
          <a:pathLst>
            <a:path>
              <a:moveTo>
                <a:pt x="2841655" y="124116"/>
              </a:moveTo>
              <a:arcTo wR="2125895" hR="2125895" stAng="17380507" swAng="3504119"/>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38AA72-2603-4ED5-92BE-F1A063030972}">
      <dsp:nvSpPr>
        <dsp:cNvPr id="0" name=""/>
        <dsp:cNvSpPr/>
      </dsp:nvSpPr>
      <dsp:spPr>
        <a:xfrm>
          <a:off x="4004715" y="2238965"/>
          <a:ext cx="2451885" cy="2169905"/>
        </a:xfrm>
        <a:prstGeom prst="roundRect">
          <a:avLst/>
        </a:prstGeom>
        <a:blipFill rotWithShape="0">
          <a:blip xmlns:r="http://schemas.openxmlformats.org/officeDocument/2006/relationships" r:embed="rId2"/>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110641" y="2344891"/>
        <a:ext cx="2240033" cy="1958053"/>
      </dsp:txXfrm>
    </dsp:sp>
    <dsp:sp modelId="{DA4871EB-6091-454A-ADA0-4FFBE4B7646D}">
      <dsp:nvSpPr>
        <dsp:cNvPr id="0" name=""/>
        <dsp:cNvSpPr/>
      </dsp:nvSpPr>
      <dsp:spPr>
        <a:xfrm>
          <a:off x="1076230" y="484884"/>
          <a:ext cx="4251790" cy="4251790"/>
        </a:xfrm>
        <a:custGeom>
          <a:avLst/>
          <a:gdLst/>
          <a:ahLst/>
          <a:cxnLst/>
          <a:rect l="0" t="0" r="0" b="0"/>
          <a:pathLst>
            <a:path>
              <a:moveTo>
                <a:pt x="3238735" y="3937253"/>
              </a:moveTo>
              <a:arcTo wR="2125895" hR="2125895" stAng="3506086" swAng="4261198"/>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CCED49-91F8-4C24-9234-88F2518C63F1}">
      <dsp:nvSpPr>
        <dsp:cNvPr id="0" name=""/>
        <dsp:cNvSpPr/>
      </dsp:nvSpPr>
      <dsp:spPr>
        <a:xfrm>
          <a:off x="627198" y="2895883"/>
          <a:ext cx="1518305" cy="1340291"/>
        </a:xfrm>
        <a:prstGeom prst="roundRect">
          <a:avLst/>
        </a:prstGeom>
        <a:blipFill rotWithShape="0">
          <a:blip xmlns:r="http://schemas.openxmlformats.org/officeDocument/2006/relationships" r:embed="rId3"/>
          <a:srcRect/>
          <a:stretch>
            <a:fillRect l="-33000" r="-3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92626" y="2961311"/>
        <a:ext cx="1387449" cy="1209435"/>
      </dsp:txXfrm>
    </dsp:sp>
    <dsp:sp modelId="{929B7F43-67F7-4862-8450-F750EA197F42}">
      <dsp:nvSpPr>
        <dsp:cNvPr id="0" name=""/>
        <dsp:cNvSpPr/>
      </dsp:nvSpPr>
      <dsp:spPr>
        <a:xfrm>
          <a:off x="1214719" y="602450"/>
          <a:ext cx="4251790" cy="4251790"/>
        </a:xfrm>
        <a:custGeom>
          <a:avLst/>
          <a:gdLst/>
          <a:ahLst/>
          <a:cxnLst/>
          <a:rect l="0" t="0" r="0" b="0"/>
          <a:pathLst>
            <a:path>
              <a:moveTo>
                <a:pt x="4586" y="2265459"/>
              </a:moveTo>
              <a:arcTo wR="2125895" hR="2125895" stAng="10574151" swAng="4862093"/>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3T20:20:48.7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758 1,'-488'0,"471"0,0 2,1 0,-1 0,0 2,1 0,0 1,-20 9,25-11,0 0,0 0,0-1,0-1,-1 0,1 0,-14-2,10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3T20:20:53.8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803 0,'-528'0,"520"1,1-1,0 1,0 1,-1-1,1 1,-13 6,-41 23,14-7,38-20,0 0,0-1,0 0,0-1,-1 0,1 0,-16 0,11-2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3T20:21:00.2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865 0,'-457'0,"451"1,0 0,0 0,1 0,-1 1,0 0,1 0,0 1,-1-1,-5 5,4-3,-1 0,0-1,-12 5,-11-2,0-1,0-2,-50 0,1 0,73-2,0 0,1 0,-1 0,-6 4,5-2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3T20:21:12.7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1781 0,'-1052'0,"1042"1,1-1,-15 4,1 0,-457 47,319-36,155-15,-8 2,12-1,8 2,12 1,0-1,0 0,21-1,59-3,-37 0,-49 0,0 0,0-1,0 0,16-6,-14 4,-1 0,1 1,15-1,105 2,-128 2,12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3T20:21:26.4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1803 0,'-1489'0,"1476"1,-1 0,-22 6,13-2,-10 2,20-4,0 0,0-1,-14 1,-92-4,109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3T20:16:03.8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13831 1280,'-6'-5,"-1"1,1-1,-1 1,0 0,0 0,-15-5,5 2,-90-36,-3 4,-1 5,-201-34,-195 1,49-5,7-27,204 43,-945-206,829 185,-1 16,204 50,-7-2,14-5,-61-9,-458-101,-92-13,500 120,3 21,220 1,-20 1,-66 12,-60 19,25-3,-658 67,354-74,0-22,112-1,86 19,3 20,237-34,-240 32,111-17,-208 22,-15 2,-265 74,465-71,-313 87,248-46,183-61,-107 65,142-74,0 2,2 1,1 0,-40 46,-69 111,76-97,-9 5,-67 101,115-155,1 1,1 1,2 0,-12 45,20-54,1 1,2 0,-2 32,7 80,-1-76,1 29,12 252,-8-284,2-1,4 0,33 101,224 462,-205-496,6-3,170 223,60 41,-266-343,2-1,1-1,67 53,-101-92,74 62,107 64,115 29,14-17,-307-138,581 222,-438-170,668 228,-127-44,142 18,-366-149,924 89,-990-180,-3-17,134 3,234 40,8-1,-590-41,0-8,297-52,55-36,131-23,-449 83,393-69,-10-42,-511 118,-2-4,-1-4,102-60,-44 13,70-41,44-23,-7-26,70-98,-244 198,-4-3,64-88,47-114,-23-13,-71 125,-14 25,-6-5,100-302,-75 65,-79 288,-4 0,-1-106,-28-351,16 547,-7-66,6 64,0-1,0 1,-1 0,0 0,0 0,-6-9,4 8,-1 1,-9-9,8 10,0-1,-7-12,10 14,1 0,-1 0,0 1,-7-8,8 11,1 0,0 1,0-1,-1 1,1 0,0 0,-1-1,1 2,-1-1,0 0,1 0,-1 1,0-1,-3 1,-86 0,14 1,-195-14,-27 0,-376-3,312 15,-22-1,275-5,-29-1,119 10,-20-2,38 0,1 0,0 0,-1-1,1 1,0-1,-1 0,1 0,0 0,0 0,-1 0,1 0,0 0,-3-3,-63-57,-117-82,109 88,-227-134,165 108,121 71,-1-2,-29-12,41 21,0 1,0 0,0 0,-1 1,1-1,0 1,-1 1,1-1,-9 2,2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5E1B8-287D-4DED-AD05-05E7ACF828E2}"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37F59-9F02-4DB4-BC11-9A7AB20C4847}" type="slidenum">
              <a:rPr lang="en-US" smtClean="0"/>
              <a:t>‹Nº›</a:t>
            </a:fld>
            <a:endParaRPr lang="en-US"/>
          </a:p>
        </p:txBody>
      </p:sp>
    </p:spTree>
    <p:extLst>
      <p:ext uri="{BB962C8B-B14F-4D97-AF65-F5344CB8AC3E}">
        <p14:creationId xmlns:p14="http://schemas.microsoft.com/office/powerpoint/2010/main" val="361732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37F59-9F02-4DB4-BC11-9A7AB20C4847}" type="slidenum">
              <a:rPr lang="en-US" smtClean="0"/>
              <a:t>3</a:t>
            </a:fld>
            <a:endParaRPr lang="en-US"/>
          </a:p>
        </p:txBody>
      </p:sp>
    </p:spTree>
    <p:extLst>
      <p:ext uri="{BB962C8B-B14F-4D97-AF65-F5344CB8AC3E}">
        <p14:creationId xmlns:p14="http://schemas.microsoft.com/office/powerpoint/2010/main" val="163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937F59-9F02-4DB4-BC11-9A7AB20C4847}" type="slidenum">
              <a:rPr lang="en-US" smtClean="0"/>
              <a:t>6</a:t>
            </a:fld>
            <a:endParaRPr lang="en-US"/>
          </a:p>
        </p:txBody>
      </p:sp>
    </p:spTree>
    <p:extLst>
      <p:ext uri="{BB962C8B-B14F-4D97-AF65-F5344CB8AC3E}">
        <p14:creationId xmlns:p14="http://schemas.microsoft.com/office/powerpoint/2010/main" val="101668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37F59-9F02-4DB4-BC11-9A7AB20C484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056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2DE7121-B1B4-4DD5-BBE4-B7D4F22CDEFC}" type="datetime1">
              <a:rPr lang="en-US" smtClean="0"/>
              <a:t>7/9/2024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8EE8206-6DA1-48D1-BFEF-D8CF4F11079A}" type="slidenum">
              <a:rPr lang="en-US" smtClean="0"/>
              <a:t>‹Nº›</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5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495DD-919B-4273-A546-5876078E03B5}" type="datetime1">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E8206-6DA1-48D1-BFEF-D8CF4F11079A}" type="slidenum">
              <a:rPr lang="en-US" smtClean="0"/>
              <a:t>‹Nº›</a:t>
            </a:fld>
            <a:endParaRPr lang="en-US"/>
          </a:p>
        </p:txBody>
      </p:sp>
    </p:spTree>
    <p:extLst>
      <p:ext uri="{BB962C8B-B14F-4D97-AF65-F5344CB8AC3E}">
        <p14:creationId xmlns:p14="http://schemas.microsoft.com/office/powerpoint/2010/main" val="228274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5F3A2E-EA6F-421C-B28A-6E398BAA82D1}" type="datetime1">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E8206-6DA1-48D1-BFEF-D8CF4F11079A}" type="slidenum">
              <a:rPr lang="en-US" smtClean="0"/>
              <a:t>‹Nº›</a:t>
            </a:fld>
            <a:endParaRPr lang="en-US"/>
          </a:p>
        </p:txBody>
      </p:sp>
    </p:spTree>
    <p:extLst>
      <p:ext uri="{BB962C8B-B14F-4D97-AF65-F5344CB8AC3E}">
        <p14:creationId xmlns:p14="http://schemas.microsoft.com/office/powerpoint/2010/main" val="25433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EC4116-0630-42C3-B3FE-9FD89314D57F}" type="datetime1">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E8206-6DA1-48D1-BFEF-D8CF4F11079A}" type="slidenum">
              <a:rPr lang="en-US" smtClean="0"/>
              <a:t>‹Nº›</a:t>
            </a:fld>
            <a:endParaRPr lang="en-US"/>
          </a:p>
        </p:txBody>
      </p:sp>
    </p:spTree>
    <p:extLst>
      <p:ext uri="{BB962C8B-B14F-4D97-AF65-F5344CB8AC3E}">
        <p14:creationId xmlns:p14="http://schemas.microsoft.com/office/powerpoint/2010/main" val="2181750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93981A-351C-488D-B433-8CA995ED49C7}" type="datetime1">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E8206-6DA1-48D1-BFEF-D8CF4F11079A}" type="slidenum">
              <a:rPr lang="en-US" smtClean="0"/>
              <a:t>‹Nº›</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31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9C904F-7588-4B33-9618-6F771EDC234D}" type="datetime1">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E8206-6DA1-48D1-BFEF-D8CF4F11079A}" type="slidenum">
              <a:rPr lang="en-US" smtClean="0"/>
              <a:t>‹Nº›</a:t>
            </a:fld>
            <a:endParaRPr lang="en-US"/>
          </a:p>
        </p:txBody>
      </p:sp>
    </p:spTree>
    <p:extLst>
      <p:ext uri="{BB962C8B-B14F-4D97-AF65-F5344CB8AC3E}">
        <p14:creationId xmlns:p14="http://schemas.microsoft.com/office/powerpoint/2010/main" val="144670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2B99F9-455B-4A85-8B88-360EF4081A13}" type="datetime1">
              <a:rPr lang="en-US" smtClean="0"/>
              <a:t>7/9/2024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EE8206-6DA1-48D1-BFEF-D8CF4F11079A}" type="slidenum">
              <a:rPr lang="en-US" smtClean="0"/>
              <a:t>‹Nº›</a:t>
            </a:fld>
            <a:endParaRPr lang="en-US"/>
          </a:p>
        </p:txBody>
      </p:sp>
    </p:spTree>
    <p:extLst>
      <p:ext uri="{BB962C8B-B14F-4D97-AF65-F5344CB8AC3E}">
        <p14:creationId xmlns:p14="http://schemas.microsoft.com/office/powerpoint/2010/main" val="289210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4836AE-4457-4DA0-988A-8C09BC103DEC}" type="datetime1">
              <a:rPr lang="en-US" smtClean="0"/>
              <a:t>7/9/2024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EE8206-6DA1-48D1-BFEF-D8CF4F11079A}" type="slidenum">
              <a:rPr lang="en-US" smtClean="0"/>
              <a:t>‹Nº›</a:t>
            </a:fld>
            <a:endParaRPr lang="en-US"/>
          </a:p>
        </p:txBody>
      </p:sp>
    </p:spTree>
    <p:extLst>
      <p:ext uri="{BB962C8B-B14F-4D97-AF65-F5344CB8AC3E}">
        <p14:creationId xmlns:p14="http://schemas.microsoft.com/office/powerpoint/2010/main" val="112890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0EE33-7103-4648-A09C-726F885FD523}" type="datetime1">
              <a:rPr lang="en-US" smtClean="0"/>
              <a:t>7/9/2024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E8206-6DA1-48D1-BFEF-D8CF4F11079A}" type="slidenum">
              <a:rPr lang="en-US" smtClean="0"/>
              <a:t>‹Nº›</a:t>
            </a:fld>
            <a:endParaRPr lang="en-US"/>
          </a:p>
        </p:txBody>
      </p:sp>
    </p:spTree>
    <p:extLst>
      <p:ext uri="{BB962C8B-B14F-4D97-AF65-F5344CB8AC3E}">
        <p14:creationId xmlns:p14="http://schemas.microsoft.com/office/powerpoint/2010/main" val="268989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B009A7-E831-41C8-AA93-D0272279FDCC}" type="datetime1">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E8206-6DA1-48D1-BFEF-D8CF4F11079A}" type="slidenum">
              <a:rPr lang="en-US" smtClean="0"/>
              <a:t>‹Nº›</a:t>
            </a:fld>
            <a:endParaRPr lang="en-US"/>
          </a:p>
        </p:txBody>
      </p:sp>
    </p:spTree>
    <p:extLst>
      <p:ext uri="{BB962C8B-B14F-4D97-AF65-F5344CB8AC3E}">
        <p14:creationId xmlns:p14="http://schemas.microsoft.com/office/powerpoint/2010/main" val="388972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92E4C6-3E36-4A0A-BBBE-7F2F3149F755}" type="datetime1">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E8206-6DA1-48D1-BFEF-D8CF4F11079A}" type="slidenum">
              <a:rPr lang="en-US" smtClean="0"/>
              <a:t>‹Nº›</a:t>
            </a:fld>
            <a:endParaRPr lang="en-US"/>
          </a:p>
        </p:txBody>
      </p:sp>
    </p:spTree>
    <p:extLst>
      <p:ext uri="{BB962C8B-B14F-4D97-AF65-F5344CB8AC3E}">
        <p14:creationId xmlns:p14="http://schemas.microsoft.com/office/powerpoint/2010/main" val="3522827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E03D88B-F0D5-4192-AC40-9F9B7DDF34D9}" type="datetime1">
              <a:rPr lang="en-US" smtClean="0"/>
              <a:t>7/9/2024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8EE8206-6DA1-48D1-BFEF-D8CF4F11079A}" type="slidenum">
              <a:rPr lang="en-US" smtClean="0"/>
              <a:t>‹Nº›</a:t>
            </a:fld>
            <a:endParaRPr lang="en-US"/>
          </a:p>
        </p:txBody>
      </p:sp>
    </p:spTree>
    <p:extLst>
      <p:ext uri="{BB962C8B-B14F-4D97-AF65-F5344CB8AC3E}">
        <p14:creationId xmlns:p14="http://schemas.microsoft.com/office/powerpoint/2010/main" val="3429463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ublicdomainpictures.net/en/view-image.php?image=271602&amp;picture=team-building" TargetMode="Externa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customXml" Target="../ink/ink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capleyb@mdpl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E9AA-41F4-098C-126C-1EFA154B7F82}"/>
              </a:ext>
            </a:extLst>
          </p:cNvPr>
          <p:cNvSpPr>
            <a:spLocks noGrp="1"/>
          </p:cNvSpPr>
          <p:nvPr>
            <p:ph type="ctrTitle"/>
          </p:nvPr>
        </p:nvSpPr>
        <p:spPr>
          <a:xfrm>
            <a:off x="4256690" y="462844"/>
            <a:ext cx="7292182" cy="1524001"/>
          </a:xfrm>
        </p:spPr>
        <p:txBody>
          <a:bodyPr anchor="b">
            <a:normAutofit/>
          </a:bodyPr>
          <a:lstStyle/>
          <a:p>
            <a:pPr algn="l"/>
            <a:r>
              <a:rPr lang="en-US" sz="3200" dirty="0"/>
              <a:t>Composting Training PROGRAM</a:t>
            </a:r>
            <a:br>
              <a:rPr lang="en-US" sz="3200" dirty="0"/>
            </a:br>
            <a:r>
              <a:rPr lang="en-US" sz="3200" dirty="0"/>
              <a:t>		PARTNERSHIP </a:t>
            </a:r>
          </a:p>
        </p:txBody>
      </p:sp>
      <p:sp>
        <p:nvSpPr>
          <p:cNvPr id="3" name="Subtitle 2">
            <a:extLst>
              <a:ext uri="{FF2B5EF4-FFF2-40B4-BE49-F238E27FC236}">
                <a16:creationId xmlns:a16="http://schemas.microsoft.com/office/drawing/2014/main" id="{E425191D-8E43-AD9C-69F9-0E3CA5318799}"/>
              </a:ext>
            </a:extLst>
          </p:cNvPr>
          <p:cNvSpPr>
            <a:spLocks noGrp="1"/>
          </p:cNvSpPr>
          <p:nvPr>
            <p:ph type="subTitle" idx="1"/>
          </p:nvPr>
        </p:nvSpPr>
        <p:spPr>
          <a:xfrm>
            <a:off x="4369676" y="4049486"/>
            <a:ext cx="6894576" cy="1572768"/>
          </a:xfrm>
        </p:spPr>
        <p:txBody>
          <a:bodyPr>
            <a:normAutofit/>
          </a:bodyPr>
          <a:lstStyle/>
          <a:p>
            <a:pPr algn="l"/>
            <a:r>
              <a:rPr lang="en-US" b="1" dirty="0"/>
              <a:t>Environmental Advisory Committee  Proposal</a:t>
            </a:r>
          </a:p>
          <a:p>
            <a:pPr algn="l"/>
            <a:r>
              <a:rPr lang="en-US" dirty="0"/>
              <a:t>By Fernando Da Silva, Diego Moreno and Cesar Abarca</a:t>
            </a:r>
          </a:p>
        </p:txBody>
      </p:sp>
      <p:pic>
        <p:nvPicPr>
          <p:cNvPr id="7" name="Picture 6" descr="Bird's eye view of a person's hand planting">
            <a:extLst>
              <a:ext uri="{FF2B5EF4-FFF2-40B4-BE49-F238E27FC236}">
                <a16:creationId xmlns:a16="http://schemas.microsoft.com/office/drawing/2014/main" id="{C5976385-CA59-B850-DC4C-813F3B595EA5}"/>
              </a:ext>
            </a:extLst>
          </p:cNvPr>
          <p:cNvPicPr>
            <a:picLocks noChangeAspect="1"/>
          </p:cNvPicPr>
          <p:nvPr/>
        </p:nvPicPr>
        <p:blipFill rotWithShape="1">
          <a:blip r:embed="rId2"/>
          <a:srcRect l="54018" r="6564" b="-1"/>
          <a:stretch/>
        </p:blipFill>
        <p:spPr>
          <a:xfrm>
            <a:off x="158898" y="236618"/>
            <a:ext cx="3751186" cy="6352335"/>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pic>
        <p:nvPicPr>
          <p:cNvPr id="1026" name="Picture 2" descr="Doral Seal">
            <a:extLst>
              <a:ext uri="{FF2B5EF4-FFF2-40B4-BE49-F238E27FC236}">
                <a16:creationId xmlns:a16="http://schemas.microsoft.com/office/drawing/2014/main" id="{19E644B0-F309-E2AC-1766-F2D77C385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982" y="1986260"/>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EC9A55F-D33B-C93B-0C54-58568D282711}"/>
              </a:ext>
            </a:extLst>
          </p:cNvPr>
          <p:cNvSpPr>
            <a:spLocks noGrp="1"/>
          </p:cNvSpPr>
          <p:nvPr>
            <p:ph type="sldNum" sz="quarter" idx="12"/>
          </p:nvPr>
        </p:nvSpPr>
        <p:spPr/>
        <p:txBody>
          <a:bodyPr/>
          <a:lstStyle/>
          <a:p>
            <a:fld id="{E8EE8206-6DA1-48D1-BFEF-D8CF4F11079A}" type="slidenum">
              <a:rPr lang="en-US" smtClean="0"/>
              <a:t>1</a:t>
            </a:fld>
            <a:endParaRPr lang="en-US"/>
          </a:p>
        </p:txBody>
      </p:sp>
      <p:pic>
        <p:nvPicPr>
          <p:cNvPr id="4" name="Picture 2" descr="Image result for university of florida seal">
            <a:extLst>
              <a:ext uri="{FF2B5EF4-FFF2-40B4-BE49-F238E27FC236}">
                <a16:creationId xmlns:a16="http://schemas.microsoft.com/office/drawing/2014/main" id="{8B60A85E-BA88-75D8-FAC6-FCF08EE6BD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9184" y="1911000"/>
            <a:ext cx="1433299" cy="155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4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BCC0-1546-D34E-A6FF-8C449BA72865}"/>
              </a:ext>
            </a:extLst>
          </p:cNvPr>
          <p:cNvSpPr>
            <a:spLocks noGrp="1"/>
          </p:cNvSpPr>
          <p:nvPr>
            <p:ph type="title"/>
          </p:nvPr>
        </p:nvSpPr>
        <p:spPr>
          <a:xfrm>
            <a:off x="1530175" y="395416"/>
            <a:ext cx="10817772" cy="1356360"/>
          </a:xfrm>
        </p:spPr>
        <p:txBody>
          <a:bodyPr>
            <a:normAutofit/>
          </a:bodyPr>
          <a:lstStyle/>
          <a:p>
            <a:r>
              <a:rPr lang="en-US" sz="3600" b="1" dirty="0">
                <a:solidFill>
                  <a:srgbClr val="00B050"/>
                </a:solidFill>
              </a:rPr>
              <a:t>Why University of Florida: Competitive Profile</a:t>
            </a:r>
          </a:p>
        </p:txBody>
      </p:sp>
      <p:sp>
        <p:nvSpPr>
          <p:cNvPr id="3" name="Content Placeholder 2">
            <a:extLst>
              <a:ext uri="{FF2B5EF4-FFF2-40B4-BE49-F238E27FC236}">
                <a16:creationId xmlns:a16="http://schemas.microsoft.com/office/drawing/2014/main" id="{C983D77A-B809-D3CF-531F-A26D2B6AC14F}"/>
              </a:ext>
            </a:extLst>
          </p:cNvPr>
          <p:cNvSpPr>
            <a:spLocks noGrp="1"/>
          </p:cNvSpPr>
          <p:nvPr>
            <p:ph idx="1"/>
          </p:nvPr>
        </p:nvSpPr>
        <p:spPr>
          <a:xfrm>
            <a:off x="1069430" y="1650124"/>
            <a:ext cx="9872871" cy="4445876"/>
          </a:xfrm>
        </p:spPr>
        <p:txBody>
          <a:bodyPr>
            <a:normAutofit/>
          </a:bodyPr>
          <a:lstStyle/>
          <a:p>
            <a:r>
              <a:rPr lang="en-US" b="0" i="0" dirty="0">
                <a:solidFill>
                  <a:srgbClr val="222222"/>
                </a:solidFill>
                <a:effectLst/>
                <a:highlight>
                  <a:srgbClr val="FFFFFF"/>
                </a:highlight>
                <a:latin typeface="Arial" panose="020B0604020202020204" pitchFamily="34" charset="0"/>
              </a:rPr>
              <a:t>UF IFAS Extension is a partnership 60% UF/40% MDC-Parks Department</a:t>
            </a:r>
          </a:p>
          <a:p>
            <a:r>
              <a:rPr lang="en-US" dirty="0">
                <a:solidFill>
                  <a:srgbClr val="222222"/>
                </a:solidFill>
                <a:highlight>
                  <a:srgbClr val="FFFFFF"/>
                </a:highlight>
                <a:latin typeface="Arial" panose="020B0604020202020204" pitchFamily="34" charset="0"/>
              </a:rPr>
              <a:t>https://sfyl.ifas.ufl.edu/who-we-are/about-extension/</a:t>
            </a:r>
          </a:p>
          <a:p>
            <a:r>
              <a:rPr lang="en-US" b="0" i="0" dirty="0">
                <a:solidFill>
                  <a:srgbClr val="222222"/>
                </a:solidFill>
                <a:effectLst/>
                <a:highlight>
                  <a:srgbClr val="FFFFFF"/>
                </a:highlight>
                <a:latin typeface="Arial" panose="020B0604020202020204" pitchFamily="34" charset="0"/>
              </a:rPr>
              <a:t>Extension is a partnership between state, federal, and county governments to provide scientific knowledge and expertise to the public. </a:t>
            </a:r>
          </a:p>
          <a:p>
            <a:r>
              <a:rPr lang="en-US" b="0" i="0" dirty="0">
                <a:solidFill>
                  <a:srgbClr val="222222"/>
                </a:solidFill>
                <a:effectLst/>
                <a:highlight>
                  <a:srgbClr val="FFFFFF"/>
                </a:highlight>
                <a:latin typeface="Arial" panose="020B0604020202020204" pitchFamily="34" charset="0"/>
              </a:rPr>
              <a:t>The University of Florida (UF) and Florida A&amp;M University (FAMU) administer the Florida Cooperative Extension Service.</a:t>
            </a:r>
          </a:p>
          <a:p>
            <a:r>
              <a:rPr lang="en-US" b="0" i="0" dirty="0">
                <a:solidFill>
                  <a:srgbClr val="222222"/>
                </a:solidFill>
                <a:effectLst/>
                <a:highlight>
                  <a:srgbClr val="FFFFFF"/>
                </a:highlight>
                <a:latin typeface="Arial" panose="020B0604020202020204" pitchFamily="34" charset="0"/>
              </a:rPr>
              <a:t> At the University of Florida, Extension is located in the Institute of Food and Agricultural Sciences (IFAS), along with the College of Agricultural and Life Sciences (CALS) and the Florida Agricultural Experiment Station, and is called UF/IFAS Extension.</a:t>
            </a:r>
            <a:endParaRPr lang="en-US" dirty="0"/>
          </a:p>
        </p:txBody>
      </p:sp>
      <p:sp>
        <p:nvSpPr>
          <p:cNvPr id="4" name="Slide Number Placeholder 3">
            <a:extLst>
              <a:ext uri="{FF2B5EF4-FFF2-40B4-BE49-F238E27FC236}">
                <a16:creationId xmlns:a16="http://schemas.microsoft.com/office/drawing/2014/main" id="{BF24DB45-42CD-B648-F604-82CC1C0CCE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E8206-6DA1-48D1-BFEF-D8CF4F11079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10549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BCC0-1546-D34E-A6FF-8C449BA72865}"/>
              </a:ext>
            </a:extLst>
          </p:cNvPr>
          <p:cNvSpPr>
            <a:spLocks noGrp="1"/>
          </p:cNvSpPr>
          <p:nvPr>
            <p:ph type="title"/>
          </p:nvPr>
        </p:nvSpPr>
        <p:spPr>
          <a:xfrm>
            <a:off x="1530175" y="395416"/>
            <a:ext cx="10817772" cy="1356360"/>
          </a:xfrm>
        </p:spPr>
        <p:txBody>
          <a:bodyPr>
            <a:normAutofit/>
          </a:bodyPr>
          <a:lstStyle/>
          <a:p>
            <a:pPr algn="ctr"/>
            <a:r>
              <a:rPr lang="en-US" sz="3600" b="1" dirty="0">
                <a:solidFill>
                  <a:srgbClr val="00B050"/>
                </a:solidFill>
              </a:rPr>
              <a:t>Why University of Florida: /Competitive Profile</a:t>
            </a:r>
            <a:br>
              <a:rPr lang="en-US" sz="3600" b="1" dirty="0">
                <a:solidFill>
                  <a:srgbClr val="00B050"/>
                </a:solidFill>
              </a:rPr>
            </a:br>
            <a:r>
              <a:rPr lang="en-US" sz="3600" b="1" dirty="0">
                <a:solidFill>
                  <a:srgbClr val="00B050"/>
                </a:solidFill>
              </a:rPr>
              <a:t>Programs</a:t>
            </a:r>
          </a:p>
        </p:txBody>
      </p:sp>
      <p:sp>
        <p:nvSpPr>
          <p:cNvPr id="4" name="Slide Number Placeholder 3">
            <a:extLst>
              <a:ext uri="{FF2B5EF4-FFF2-40B4-BE49-F238E27FC236}">
                <a16:creationId xmlns:a16="http://schemas.microsoft.com/office/drawing/2014/main" id="{BF24DB45-42CD-B648-F604-82CC1C0CCE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E8206-6DA1-48D1-BFEF-D8CF4F11079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Rectangle 1">
            <a:extLst>
              <a:ext uri="{FF2B5EF4-FFF2-40B4-BE49-F238E27FC236}">
                <a16:creationId xmlns:a16="http://schemas.microsoft.com/office/drawing/2014/main" id="{CB96CEAD-A2F7-F5E5-9AB0-7E6FD96B83ED}"/>
              </a:ext>
            </a:extLst>
          </p:cNvPr>
          <p:cNvSpPr>
            <a:spLocks noGrp="1" noChangeArrowheads="1"/>
          </p:cNvSpPr>
          <p:nvPr>
            <p:ph idx="1"/>
          </p:nvPr>
        </p:nvSpPr>
        <p:spPr bwMode="auto">
          <a:xfrm>
            <a:off x="2596787" y="1599518"/>
            <a:ext cx="7745555" cy="49244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228600" marR="0" lvl="1" indent="0" algn="l" defTabSz="914400" rtl="0" eaLnBrk="0" fontAlgn="base" latinLnBrk="0" hangingPunct="0">
              <a:lnSpc>
                <a:spcPct val="100000"/>
              </a:lnSpc>
              <a:spcBef>
                <a:spcPct val="0"/>
              </a:spcBef>
              <a:spcAft>
                <a:spcPct val="0"/>
              </a:spcAft>
              <a:buClrTx/>
              <a:buSzTx/>
              <a:buNone/>
              <a:tabLst/>
              <a:defRPr/>
            </a:pPr>
            <a:r>
              <a:rPr kumimoji="0" lang="en-US" altLang="en-US"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571500" marR="0" lvl="1" indent="-342900" algn="l" defTabSz="914400" rtl="0" eaLnBrk="0" fontAlgn="base" latinLnBrk="0" hangingPunct="0">
              <a:lnSpc>
                <a:spcPct val="100000"/>
              </a:lnSpc>
              <a:spcBef>
                <a:spcPct val="0"/>
              </a:spcBef>
              <a:spcAft>
                <a:spcPct val="0"/>
              </a:spcAft>
              <a:buClrTx/>
              <a:buSzTx/>
              <a:buFont typeface="Corbel" pitchFamily="34" charset="0"/>
              <a:buChar char="•"/>
              <a:tabLst/>
              <a:defRPr/>
            </a:pPr>
            <a:endParaRPr lang="en-US" altLang="en-US" sz="2800" dirty="0">
              <a:solidFill>
                <a:srgbClr val="222222"/>
              </a:solidFill>
              <a:latin typeface="Arial" panose="020B0604020202020204" pitchFamily="34" charset="0"/>
              <a:cs typeface="Arial" panose="020B0604020202020204" pitchFamily="34" charset="0"/>
            </a:endParaRPr>
          </a:p>
          <a:p>
            <a:pPr marL="571500" marR="0" lvl="1" indent="-342900" algn="l" defTabSz="914400" rtl="0" eaLnBrk="0" fontAlgn="base" latinLnBrk="0" hangingPunct="0">
              <a:lnSpc>
                <a:spcPct val="100000"/>
              </a:lnSpc>
              <a:spcBef>
                <a:spcPct val="0"/>
              </a:spcBef>
              <a:spcAft>
                <a:spcPct val="0"/>
              </a:spcAft>
              <a:buClrTx/>
              <a:buSzTx/>
              <a:buFont typeface="Corbel" pitchFamily="34" charset="0"/>
              <a:buChar char="•"/>
              <a:tabLst/>
              <a:defRPr/>
            </a:pPr>
            <a:r>
              <a:rPr kumimoji="0" lang="en-US" altLang="en-US" sz="2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Residential Composting Programs</a:t>
            </a:r>
          </a:p>
          <a:p>
            <a:pPr marL="571500" marR="0" lvl="1" indent="-342900" algn="l" defTabSz="914400" rtl="0" eaLnBrk="0" fontAlgn="base" latinLnBrk="0" hangingPunct="0">
              <a:lnSpc>
                <a:spcPct val="100000"/>
              </a:lnSpc>
              <a:spcBef>
                <a:spcPct val="0"/>
              </a:spcBef>
              <a:spcAft>
                <a:spcPct val="0"/>
              </a:spcAft>
              <a:buClrTx/>
              <a:buSzTx/>
              <a:buFont typeface="Corbel" pitchFamily="34" charset="0"/>
              <a:buChar char="•"/>
              <a:tabLst/>
              <a:defRPr/>
            </a:pPr>
            <a:endParaRPr lang="en-US" altLang="en-US" sz="2400" kern="1200" spc="0" noProof="0" dirty="0">
              <a:solidFill>
                <a:srgbClr val="222222"/>
              </a:solidFill>
              <a:uLnTx/>
              <a:uFillTx/>
              <a:latin typeface="Arial" panose="020B0604020202020204" pitchFamily="34" charset="0"/>
              <a:ea typeface="+mn-ea"/>
              <a:cs typeface="Arial" panose="020B0604020202020204" pitchFamily="34" charset="0"/>
            </a:endParaRPr>
          </a:p>
          <a:p>
            <a:pPr marL="571500" marR="0" lvl="1" indent="-342900" algn="l" defTabSz="914400" rtl="0" eaLnBrk="0" fontAlgn="base" latinLnBrk="0" hangingPunct="0">
              <a:lnSpc>
                <a:spcPct val="100000"/>
              </a:lnSpc>
              <a:spcBef>
                <a:spcPct val="0"/>
              </a:spcBef>
              <a:spcAft>
                <a:spcPct val="0"/>
              </a:spcAft>
              <a:buClrTx/>
              <a:buSzTx/>
              <a:buFont typeface="Corbel"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orbel" panose="020B0503020204020204"/>
                <a:ea typeface="+mn-ea"/>
                <a:cs typeface="+mn-cs"/>
              </a:rPr>
              <a:t>Home Composting Workshop for Residents of MDC</a:t>
            </a:r>
            <a:endParaRPr kumimoji="0" lang="en-US" altLang="en-US" sz="2400" b="0" i="0" u="none" strike="noStrike" cap="none" normalizeH="0" baseline="0" dirty="0">
              <a:ln>
                <a:noFill/>
              </a:ln>
              <a:solidFill>
                <a:schemeClr val="tx1"/>
              </a:solidFill>
              <a:effectLst/>
            </a:endParaRPr>
          </a:p>
          <a:p>
            <a:pPr marL="342900" indent="-342900" eaLnBrk="0" fontAlgn="base" hangingPunct="0">
              <a:lnSpc>
                <a:spcPct val="100000"/>
              </a:lnSpc>
              <a:spcBef>
                <a:spcPct val="0"/>
              </a:spcBef>
              <a:spcAft>
                <a:spcPct val="0"/>
              </a:spcAft>
              <a:buClrTx/>
              <a:buSzTx/>
            </a:pPr>
            <a:endParaRPr kumimoji="0" lang="en-US" altLang="en-US" sz="2400" b="0" i="0" u="none" strike="noStrike" cap="none" normalizeH="0" baseline="0" dirty="0">
              <a:ln>
                <a:noFill/>
              </a:ln>
              <a:solidFill>
                <a:schemeClr val="tx1"/>
              </a:solidFill>
              <a:effectLst/>
            </a:endParaRPr>
          </a:p>
          <a:p>
            <a:pPr marL="228600" lvl="1" indent="0" eaLnBrk="0" fontAlgn="base" hangingPunct="0">
              <a:lnSpc>
                <a:spcPct val="100000"/>
              </a:lnSpc>
              <a:spcBef>
                <a:spcPct val="0"/>
              </a:spcBef>
              <a:spcAft>
                <a:spcPct val="0"/>
              </a:spcAft>
              <a:buClrTx/>
              <a:buSzTx/>
              <a:buFontTx/>
              <a:buChar char="•"/>
            </a:pPr>
            <a:r>
              <a:rPr kumimoji="0" lang="en-US" altLang="en-US" sz="24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Florida-Friendly </a:t>
            </a:r>
            <a:r>
              <a:rPr kumimoji="0" lang="en-US" altLang="en-US" sz="24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Landscaping</a:t>
            </a:r>
            <a:r>
              <a:rPr kumimoji="0" lang="en-US" altLang="en-US" sz="2400" b="0" i="0" u="none" strike="noStrike" cap="none" normalizeH="0" baseline="30000" dirty="0" err="1">
                <a:ln>
                  <a:noFill/>
                </a:ln>
                <a:solidFill>
                  <a:srgbClr val="222222"/>
                </a:solidFill>
                <a:effectLst/>
                <a:latin typeface="Calibri" panose="020F0502020204030204" pitchFamily="34" charset="0"/>
                <a:cs typeface="Calibri" panose="020F0502020204030204" pitchFamily="34" charset="0"/>
              </a:rPr>
              <a:t>TM</a:t>
            </a:r>
            <a:r>
              <a:rPr kumimoji="0" lang="en-US" altLang="en-US" sz="24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Program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rgbClr val="222222"/>
              </a:solidFill>
              <a:effectLst/>
              <a:latin typeface="Calibri" panose="020F0502020204030204" pitchFamily="34" charset="0"/>
              <a:cs typeface="Calibri" panose="020F0502020204030204" pitchFamily="34" charset="0"/>
            </a:endParaRPr>
          </a:p>
          <a:p>
            <a:pPr marL="228600" lvl="1" indent="0" eaLnBrk="0" fontAlgn="base" hangingPunct="0">
              <a:lnSpc>
                <a:spcPct val="100000"/>
              </a:lnSpc>
              <a:spcBef>
                <a:spcPct val="0"/>
              </a:spcBef>
              <a:spcAft>
                <a:spcPct val="0"/>
              </a:spcAft>
              <a:buClrTx/>
              <a:buSzTx/>
              <a:buFontTx/>
              <a:buChar char="•"/>
            </a:pPr>
            <a:r>
              <a:rPr kumimoji="0" lang="en-US" altLang="en-US" sz="24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Master Gardener Program </a:t>
            </a:r>
            <a:endParaRPr kumimoji="0" lang="en-US" altLang="en-US" sz="2400" b="0" i="0" u="none" strike="noStrike" cap="none" normalizeH="0" baseline="0" dirty="0">
              <a:ln>
                <a:noFill/>
              </a:ln>
              <a:solidFill>
                <a:srgbClr val="1155CC"/>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rgbClr val="222222"/>
              </a:solidFill>
              <a:effectLst/>
              <a:latin typeface="Calibri" panose="020F0502020204030204" pitchFamily="34" charset="0"/>
              <a:cs typeface="Calibri" panose="020F0502020204030204" pitchFamily="34" charset="0"/>
            </a:endParaRPr>
          </a:p>
          <a:p>
            <a:pPr marL="228600" lvl="1" indent="0" eaLnBrk="0" fontAlgn="base" hangingPunct="0">
              <a:lnSpc>
                <a:spcPct val="100000"/>
              </a:lnSpc>
              <a:spcBef>
                <a:spcPct val="0"/>
              </a:spcBef>
              <a:spcAft>
                <a:spcPct val="0"/>
              </a:spcAft>
              <a:buClrTx/>
              <a:buSzTx/>
              <a:buFontTx/>
              <a:buChar char="•"/>
            </a:pPr>
            <a:r>
              <a:rPr kumimoji="0" lang="en-US" altLang="en-US" sz="24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Landscape Irrigation Rebate Program </a:t>
            </a:r>
          </a:p>
          <a:p>
            <a:pPr marL="228600" lvl="1" indent="0" eaLnBrk="0" fontAlgn="base" hangingPunct="0">
              <a:lnSpc>
                <a:spcPct val="100000"/>
              </a:lnSpc>
              <a:spcBef>
                <a:spcPct val="0"/>
              </a:spcBef>
              <a:spcAft>
                <a:spcPct val="0"/>
              </a:spcAft>
              <a:buClrTx/>
              <a:buSzTx/>
              <a:buFontTx/>
              <a:buChar char="•"/>
            </a:pPr>
            <a:endParaRPr lang="en-US" altLang="en-US" sz="2400" dirty="0">
              <a:solidFill>
                <a:srgbClr val="222222"/>
              </a:solidFill>
              <a:latin typeface="Calibri" panose="020F0502020204030204" pitchFamily="34" charset="0"/>
              <a:cs typeface="Calibri" panose="020F0502020204030204" pitchFamily="34" charset="0"/>
            </a:endParaRPr>
          </a:p>
          <a:p>
            <a:pPr marL="228600" lvl="1" indent="0" eaLnBrk="0" fontAlgn="base" hangingPunct="0">
              <a:lnSpc>
                <a:spcPct val="100000"/>
              </a:lnSpc>
              <a:spcBef>
                <a:spcPct val="0"/>
              </a:spcBef>
              <a:spcAft>
                <a:spcPct val="0"/>
              </a:spcAft>
              <a:buClrTx/>
              <a:buSzTx/>
              <a:buFontTx/>
              <a:buChar char="•"/>
            </a:pPr>
            <a:r>
              <a:rPr kumimoji="0" lang="en-US" altLang="en-US" sz="24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Barrel / Water Conservation Program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868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BCC0-1546-D34E-A6FF-8C449BA72865}"/>
              </a:ext>
            </a:extLst>
          </p:cNvPr>
          <p:cNvSpPr>
            <a:spLocks noGrp="1"/>
          </p:cNvSpPr>
          <p:nvPr>
            <p:ph type="title"/>
          </p:nvPr>
        </p:nvSpPr>
        <p:spPr>
          <a:xfrm>
            <a:off x="1530175" y="395416"/>
            <a:ext cx="10817772" cy="1356360"/>
          </a:xfrm>
        </p:spPr>
        <p:txBody>
          <a:bodyPr>
            <a:normAutofit/>
          </a:bodyPr>
          <a:lstStyle/>
          <a:p>
            <a:r>
              <a:rPr lang="en-US" sz="3600" b="1" dirty="0">
                <a:solidFill>
                  <a:srgbClr val="00B050"/>
                </a:solidFill>
              </a:rPr>
              <a:t>Why University of Florida: Competitive Profile</a:t>
            </a:r>
          </a:p>
        </p:txBody>
      </p:sp>
      <p:sp>
        <p:nvSpPr>
          <p:cNvPr id="3" name="Content Placeholder 2">
            <a:extLst>
              <a:ext uri="{FF2B5EF4-FFF2-40B4-BE49-F238E27FC236}">
                <a16:creationId xmlns:a16="http://schemas.microsoft.com/office/drawing/2014/main" id="{C983D77A-B809-D3CF-531F-A26D2B6AC14F}"/>
              </a:ext>
            </a:extLst>
          </p:cNvPr>
          <p:cNvSpPr>
            <a:spLocks noGrp="1"/>
          </p:cNvSpPr>
          <p:nvPr>
            <p:ph idx="1"/>
          </p:nvPr>
        </p:nvSpPr>
        <p:spPr>
          <a:xfrm>
            <a:off x="1069430" y="1650124"/>
            <a:ext cx="9872871" cy="4445876"/>
          </a:xfrm>
        </p:spPr>
        <p:txBody>
          <a:bodyPr>
            <a:normAutofit fontScale="85000" lnSpcReduction="20000"/>
          </a:bodyPr>
          <a:lstStyle/>
          <a:p>
            <a:r>
              <a:rPr lang="en-US" dirty="0">
                <a:solidFill>
                  <a:schemeClr val="tx1"/>
                </a:solidFill>
              </a:rPr>
              <a:t>Worked under the </a:t>
            </a:r>
            <a:r>
              <a:rPr lang="en-US" u="sng" dirty="0">
                <a:solidFill>
                  <a:schemeClr val="tx1"/>
                </a:solidFill>
              </a:rPr>
              <a:t>strategic initiative of Miami-Dade County Policy</a:t>
            </a:r>
          </a:p>
          <a:p>
            <a:r>
              <a:rPr lang="en-US" dirty="0">
                <a:solidFill>
                  <a:schemeClr val="tx1"/>
                </a:solidFill>
              </a:rPr>
              <a:t>Institutional relationship</a:t>
            </a:r>
          </a:p>
          <a:p>
            <a:r>
              <a:rPr lang="en-US" dirty="0">
                <a:solidFill>
                  <a:schemeClr val="tx1"/>
                </a:solidFill>
              </a:rPr>
              <a:t>Structured courses:</a:t>
            </a:r>
          </a:p>
          <a:p>
            <a:pPr lvl="1">
              <a:buFont typeface="Wingdings" panose="05000000000000000000" pitchFamily="2" charset="2"/>
              <a:buChar char="ü"/>
            </a:pPr>
            <a:r>
              <a:rPr lang="en-US" dirty="0">
                <a:solidFill>
                  <a:schemeClr val="tx1"/>
                </a:solidFill>
              </a:rPr>
              <a:t>Syllabus</a:t>
            </a:r>
          </a:p>
          <a:p>
            <a:pPr lvl="1">
              <a:buFont typeface="Wingdings" panose="05000000000000000000" pitchFamily="2" charset="2"/>
              <a:buChar char="ü"/>
            </a:pPr>
            <a:r>
              <a:rPr lang="en-US" dirty="0">
                <a:solidFill>
                  <a:schemeClr val="tx1"/>
                </a:solidFill>
              </a:rPr>
              <a:t>Hand outs</a:t>
            </a:r>
          </a:p>
          <a:p>
            <a:pPr lvl="1">
              <a:buFont typeface="Wingdings" panose="05000000000000000000" pitchFamily="2" charset="2"/>
              <a:buChar char="ü"/>
            </a:pPr>
            <a:r>
              <a:rPr lang="en-US" dirty="0">
                <a:solidFill>
                  <a:schemeClr val="tx1"/>
                </a:solidFill>
              </a:rPr>
              <a:t>Expert Instructors</a:t>
            </a:r>
          </a:p>
          <a:p>
            <a:pPr lvl="1">
              <a:buFont typeface="Wingdings" panose="05000000000000000000" pitchFamily="2" charset="2"/>
              <a:buChar char="ü"/>
            </a:pPr>
            <a:r>
              <a:rPr lang="en-US" dirty="0">
                <a:solidFill>
                  <a:schemeClr val="tx1"/>
                </a:solidFill>
              </a:rPr>
              <a:t>Focused on Education in the area</a:t>
            </a:r>
          </a:p>
          <a:p>
            <a:pPr>
              <a:buFont typeface="Arial" panose="020B0604020202020204" pitchFamily="34" charset="0"/>
              <a:buChar char="•"/>
            </a:pPr>
            <a:r>
              <a:rPr lang="en-US" dirty="0">
                <a:solidFill>
                  <a:schemeClr val="tx1"/>
                </a:solidFill>
              </a:rPr>
              <a:t>Web and In-Person Programs</a:t>
            </a:r>
          </a:p>
          <a:p>
            <a:r>
              <a:rPr lang="en-US" dirty="0">
                <a:solidFill>
                  <a:schemeClr val="tx1"/>
                </a:solidFill>
              </a:rPr>
              <a:t>Experience in Education-1431 persons trained</a:t>
            </a:r>
          </a:p>
          <a:p>
            <a:r>
              <a:rPr lang="en-US" dirty="0">
                <a:solidFill>
                  <a:schemeClr val="tx1"/>
                </a:solidFill>
              </a:rPr>
              <a:t>Field Trip for the Students</a:t>
            </a:r>
          </a:p>
          <a:p>
            <a:r>
              <a:rPr lang="en-US" dirty="0">
                <a:solidFill>
                  <a:schemeClr val="tx1"/>
                </a:solidFill>
              </a:rPr>
              <a:t>Nice Customer Service</a:t>
            </a:r>
          </a:p>
          <a:p>
            <a:r>
              <a:rPr lang="en-US" dirty="0">
                <a:solidFill>
                  <a:schemeClr val="tx1"/>
                </a:solidFill>
              </a:rPr>
              <a:t>Insurance </a:t>
            </a:r>
          </a:p>
          <a:p>
            <a:r>
              <a:rPr lang="en-US" dirty="0">
                <a:solidFill>
                  <a:schemeClr val="tx1"/>
                </a:solidFill>
              </a:rPr>
              <a:t>Excellent Customer Service!!!!!!</a:t>
            </a:r>
            <a:endParaRPr lang="en-US"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BF24DB45-42CD-B648-F604-82CC1C0CCE47}"/>
              </a:ext>
            </a:extLst>
          </p:cNvPr>
          <p:cNvSpPr>
            <a:spLocks noGrp="1"/>
          </p:cNvSpPr>
          <p:nvPr>
            <p:ph type="sldNum" sz="quarter" idx="12"/>
          </p:nvPr>
        </p:nvSpPr>
        <p:spPr/>
        <p:txBody>
          <a:bodyPr/>
          <a:lstStyle/>
          <a:p>
            <a:fld id="{E8EE8206-6DA1-48D1-BFEF-D8CF4F11079A}" type="slidenum">
              <a:rPr lang="en-US" smtClean="0"/>
              <a:t>12</a:t>
            </a:fld>
            <a:endParaRPr lang="en-US"/>
          </a:p>
        </p:txBody>
      </p:sp>
      <p:sp>
        <p:nvSpPr>
          <p:cNvPr id="5" name="Rectangle 4">
            <a:extLst>
              <a:ext uri="{FF2B5EF4-FFF2-40B4-BE49-F238E27FC236}">
                <a16:creationId xmlns:a16="http://schemas.microsoft.com/office/drawing/2014/main" id="{8ADB338F-5598-7668-179A-8B92189B19C0}"/>
              </a:ext>
            </a:extLst>
          </p:cNvPr>
          <p:cNvSpPr/>
          <p:nvPr/>
        </p:nvSpPr>
        <p:spPr>
          <a:xfrm>
            <a:off x="6346157" y="2967335"/>
            <a:ext cx="3507692"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It is Free!!!!</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FB8BB538-9C01-FB94-EE2C-31E4DAE58D4E}"/>
                  </a:ext>
                </a:extLst>
              </p14:cNvPr>
              <p14:cNvContentPartPr/>
              <p14:nvPr/>
            </p14:nvContentPartPr>
            <p14:xfrm>
              <a:off x="5342006" y="2364357"/>
              <a:ext cx="5834880" cy="2403720"/>
            </p14:xfrm>
          </p:contentPart>
        </mc:Choice>
        <mc:Fallback xmlns="">
          <p:pic>
            <p:nvPicPr>
              <p:cNvPr id="7" name="Ink 6">
                <a:extLst>
                  <a:ext uri="{FF2B5EF4-FFF2-40B4-BE49-F238E27FC236}">
                    <a16:creationId xmlns:a16="http://schemas.microsoft.com/office/drawing/2014/main" id="{FB8BB538-9C01-FB94-EE2C-31E4DAE58D4E}"/>
                  </a:ext>
                </a:extLst>
              </p:cNvPr>
              <p:cNvPicPr/>
              <p:nvPr/>
            </p:nvPicPr>
            <p:blipFill>
              <a:blip r:embed="rId3"/>
              <a:stretch>
                <a:fillRect/>
              </a:stretch>
            </p:blipFill>
            <p:spPr>
              <a:xfrm>
                <a:off x="5288006" y="2256717"/>
                <a:ext cx="5942520" cy="2619360"/>
              </a:xfrm>
              <a:prstGeom prst="rect">
                <a:avLst/>
              </a:prstGeom>
            </p:spPr>
          </p:pic>
        </mc:Fallback>
      </mc:AlternateContent>
    </p:spTree>
    <p:extLst>
      <p:ext uri="{BB962C8B-B14F-4D97-AF65-F5344CB8AC3E}">
        <p14:creationId xmlns:p14="http://schemas.microsoft.com/office/powerpoint/2010/main" val="381898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9780-AEBF-A486-F7D0-EE408D764E7A}"/>
              </a:ext>
            </a:extLst>
          </p:cNvPr>
          <p:cNvSpPr>
            <a:spLocks noGrp="1"/>
          </p:cNvSpPr>
          <p:nvPr>
            <p:ph type="title"/>
          </p:nvPr>
        </p:nvSpPr>
        <p:spPr>
          <a:xfrm>
            <a:off x="1158240" y="296545"/>
            <a:ext cx="9875520" cy="1356360"/>
          </a:xfrm>
        </p:spPr>
        <p:txBody>
          <a:bodyPr/>
          <a:lstStyle/>
          <a:p>
            <a:r>
              <a:rPr lang="en-US" b="1" dirty="0">
                <a:solidFill>
                  <a:srgbClr val="00B050"/>
                </a:solidFill>
              </a:rPr>
              <a:t>Why the University of Florida: Customer Service</a:t>
            </a:r>
          </a:p>
        </p:txBody>
      </p:sp>
      <p:sp>
        <p:nvSpPr>
          <p:cNvPr id="3" name="Content Placeholder 2">
            <a:extLst>
              <a:ext uri="{FF2B5EF4-FFF2-40B4-BE49-F238E27FC236}">
                <a16:creationId xmlns:a16="http://schemas.microsoft.com/office/drawing/2014/main" id="{F1AE83D3-1EA2-9129-1733-359EE4B69B82}"/>
              </a:ext>
            </a:extLst>
          </p:cNvPr>
          <p:cNvSpPr>
            <a:spLocks noGrp="1"/>
          </p:cNvSpPr>
          <p:nvPr>
            <p:ph idx="1"/>
          </p:nvPr>
        </p:nvSpPr>
        <p:spPr>
          <a:xfrm>
            <a:off x="780535" y="1195324"/>
            <a:ext cx="10515600" cy="4791590"/>
          </a:xfrm>
        </p:spPr>
        <p:txBody>
          <a:bodyPr>
            <a:normAutofit fontScale="85000" lnSpcReduction="10000"/>
          </a:bodyPr>
          <a:lstStyle/>
          <a:p>
            <a:pPr marL="45720" indent="0">
              <a:buNone/>
            </a:pPr>
            <a:endParaRPr lang="en-US" sz="2400" dirty="0"/>
          </a:p>
          <a:p>
            <a:pPr marL="45720" indent="0">
              <a:buNone/>
            </a:pPr>
            <a:r>
              <a:rPr lang="en-US" sz="2400" dirty="0"/>
              <a:t>Excellent customer service; I called them, and they asked me to answer the questions below:</a:t>
            </a:r>
          </a:p>
          <a:p>
            <a:pPr marL="0" indent="0">
              <a:buNone/>
            </a:pPr>
            <a:endParaRPr lang="en-US" sz="2400" dirty="0"/>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Hello Cesar,</a:t>
            </a:r>
            <a:endParaRPr kumimoji="0" lang="en-US" altLang="en-US" sz="1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900" b="0"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It was nice to talk to you</a:t>
            </a:r>
            <a:r>
              <a:rPr kumimoji="0" lang="en-US" altLang="en-US" sz="1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 little while ago. Just a few follow-up questions about the Composting training you were requesting -</a:t>
            </a:r>
            <a:endParaRPr kumimoji="0" lang="en-US" altLang="en-US" sz="1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1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 said you were hoping to train schools on composting - do you have the contacts for these schools? Also, would we be training the kids, the teachers, or both?</a:t>
            </a:r>
          </a:p>
          <a:p>
            <a:pPr marL="0" marR="0" lvl="0" indent="0" algn="l" defTabSz="914400" rtl="0" eaLnBrk="0" fontAlgn="base" latinLnBrk="0" hangingPunct="0">
              <a:lnSpc>
                <a:spcPct val="100000"/>
              </a:lnSpc>
              <a:spcBef>
                <a:spcPct val="0"/>
              </a:spcBef>
              <a:spcAft>
                <a:spcPct val="0"/>
              </a:spcAft>
              <a:buClrTx/>
              <a:buSzTx/>
              <a:buFontTx/>
              <a:buAutoNum type="arabicPeriod" startAt="2"/>
              <a:tabLst/>
              <a:defRPr/>
            </a:pPr>
            <a:r>
              <a:rPr kumimoji="0" lang="en-US" altLang="en-US" sz="1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 you want free composters or just the training?</a:t>
            </a:r>
          </a:p>
          <a:p>
            <a:pPr marL="0" marR="0" lvl="0" indent="0" algn="l" defTabSz="914400" rtl="0" eaLnBrk="0" fontAlgn="base" latinLnBrk="0" hangingPunct="0">
              <a:lnSpc>
                <a:spcPct val="100000"/>
              </a:lnSpc>
              <a:spcBef>
                <a:spcPct val="0"/>
              </a:spcBef>
              <a:spcAft>
                <a:spcPct val="0"/>
              </a:spcAft>
              <a:buClrTx/>
              <a:buSzTx/>
              <a:buFontTx/>
              <a:buAutoNum type="arabicPeriod" startAt="3"/>
              <a:tabLst/>
              <a:defRPr/>
            </a:pPr>
            <a:r>
              <a:rPr kumimoji="0" lang="en-US" altLang="en-US" sz="1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Would this be done during the weekday or on a weekend?</a:t>
            </a:r>
          </a:p>
          <a:p>
            <a:pPr marL="0" marR="0" lvl="0" indent="0" algn="l" defTabSz="914400" rtl="0" eaLnBrk="0" fontAlgn="base" latinLnBrk="0" hangingPunct="0">
              <a:lnSpc>
                <a:spcPct val="100000"/>
              </a:lnSpc>
              <a:spcBef>
                <a:spcPct val="0"/>
              </a:spcBef>
              <a:spcAft>
                <a:spcPct val="0"/>
              </a:spcAft>
              <a:buClrTx/>
              <a:buSzTx/>
              <a:buFontTx/>
              <a:buAutoNum type="arabicPeriod" startAt="4"/>
              <a:tabLst/>
              <a:defRPr/>
            </a:pPr>
            <a:r>
              <a:rPr kumimoji="0" lang="en-US" altLang="en-US" sz="1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are your goals with this training?</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altLang="en-US" sz="19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Best,</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900" i="1" dirty="0">
              <a:solidFill>
                <a:srgbClr val="222222"/>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900" b="0" i="1"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sz="1900" b="0" i="1"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rPr>
              <a:t>Dalton Goolsby</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900" i="1" dirty="0">
                <a:solidFill>
                  <a:srgbClr val="212121"/>
                </a:solidFill>
                <a:latin typeface="Arial" panose="020B0604020202020204" pitchFamily="34" charset="0"/>
                <a:cs typeface="Arial" panose="020B0604020202020204" pitchFamily="34" charset="0"/>
              </a:rPr>
              <a:t>305-679-0236</a:t>
            </a:r>
            <a:endParaRPr kumimoji="0" lang="en-US" altLang="en-US" sz="19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endParaRPr lang="en-US" dirty="0"/>
          </a:p>
          <a:p>
            <a:endParaRPr lang="en-US" dirty="0"/>
          </a:p>
          <a:p>
            <a:endParaRPr lang="en-US" dirty="0"/>
          </a:p>
        </p:txBody>
      </p:sp>
      <p:sp>
        <p:nvSpPr>
          <p:cNvPr id="5" name="AutoShape 2">
            <a:extLst>
              <a:ext uri="{FF2B5EF4-FFF2-40B4-BE49-F238E27FC236}">
                <a16:creationId xmlns:a16="http://schemas.microsoft.com/office/drawing/2014/main" id="{58D16A2A-BD3E-F0DF-CEC8-F65D387A1952}"/>
              </a:ext>
            </a:extLst>
          </p:cNvPr>
          <p:cNvSpPr>
            <a:spLocks noChangeAspect="1" noChangeArrowheads="1"/>
          </p:cNvSpPr>
          <p:nvPr/>
        </p:nvSpPr>
        <p:spPr bwMode="auto">
          <a:xfrm>
            <a:off x="628650" y="974725"/>
            <a:ext cx="7905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a:extLst>
              <a:ext uri="{FF2B5EF4-FFF2-40B4-BE49-F238E27FC236}">
                <a16:creationId xmlns:a16="http://schemas.microsoft.com/office/drawing/2014/main" id="{5389EF67-EEEE-F4D8-560A-D79A283E5C17}"/>
              </a:ext>
            </a:extLst>
          </p:cNvPr>
          <p:cNvSpPr>
            <a:spLocks noGrp="1"/>
          </p:cNvSpPr>
          <p:nvPr>
            <p:ph type="sldNum" sz="quarter" idx="12"/>
          </p:nvPr>
        </p:nvSpPr>
        <p:spPr/>
        <p:txBody>
          <a:bodyPr/>
          <a:lstStyle/>
          <a:p>
            <a:fld id="{E8EE8206-6DA1-48D1-BFEF-D8CF4F11079A}" type="slidenum">
              <a:rPr lang="en-US" smtClean="0"/>
              <a:t>13</a:t>
            </a:fld>
            <a:endParaRPr lang="en-US"/>
          </a:p>
        </p:txBody>
      </p:sp>
    </p:spTree>
    <p:extLst>
      <p:ext uri="{BB962C8B-B14F-4D97-AF65-F5344CB8AC3E}">
        <p14:creationId xmlns:p14="http://schemas.microsoft.com/office/powerpoint/2010/main" val="3572695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E9686-5585-D625-50A9-798BA60244DA}"/>
              </a:ext>
            </a:extLst>
          </p:cNvPr>
          <p:cNvSpPr>
            <a:spLocks noGrp="1"/>
          </p:cNvSpPr>
          <p:nvPr>
            <p:ph type="title"/>
          </p:nvPr>
        </p:nvSpPr>
        <p:spPr>
          <a:xfrm>
            <a:off x="838200" y="609600"/>
            <a:ext cx="10820400" cy="1356360"/>
          </a:xfrm>
        </p:spPr>
        <p:txBody>
          <a:bodyPr>
            <a:normAutofit/>
          </a:bodyPr>
          <a:lstStyle/>
          <a:p>
            <a:r>
              <a:rPr lang="en-US" sz="3600" b="1" dirty="0">
                <a:solidFill>
                  <a:srgbClr val="00B050"/>
                </a:solidFill>
              </a:rPr>
              <a:t>Composting Partnership Program Summary</a:t>
            </a:r>
          </a:p>
        </p:txBody>
      </p:sp>
      <p:sp>
        <p:nvSpPr>
          <p:cNvPr id="3" name="Content Placeholder 2">
            <a:extLst>
              <a:ext uri="{FF2B5EF4-FFF2-40B4-BE49-F238E27FC236}">
                <a16:creationId xmlns:a16="http://schemas.microsoft.com/office/drawing/2014/main" id="{B7A5B5F6-D4F4-39C2-1E39-912B5C9898AE}"/>
              </a:ext>
            </a:extLst>
          </p:cNvPr>
          <p:cNvSpPr>
            <a:spLocks noGrp="1"/>
          </p:cNvSpPr>
          <p:nvPr>
            <p:ph idx="1"/>
          </p:nvPr>
        </p:nvSpPr>
        <p:spPr>
          <a:xfrm>
            <a:off x="838200" y="1688742"/>
            <a:ext cx="10515600" cy="4351338"/>
          </a:xfrm>
        </p:spPr>
        <p:txBody>
          <a:bodyPr vert="horz" lIns="91440" tIns="45720" rIns="91440" bIns="45720" rtlCol="0" anchor="t">
            <a:normAutofit/>
          </a:bodyPr>
          <a:lstStyle/>
          <a:p>
            <a:endParaRPr lang="en-US" dirty="0">
              <a:solidFill>
                <a:schemeClr val="tx1"/>
              </a:solidFill>
            </a:endParaRPr>
          </a:p>
          <a:p>
            <a:r>
              <a:rPr lang="en-US" sz="2400" dirty="0" err="1">
                <a:solidFill>
                  <a:schemeClr val="tx1"/>
                </a:solidFill>
              </a:rPr>
              <a:t>Leardership</a:t>
            </a:r>
          </a:p>
          <a:p>
            <a:r>
              <a:rPr lang="en-US" sz="2400" dirty="0">
                <a:solidFill>
                  <a:schemeClr val="tx1"/>
                </a:solidFill>
              </a:rPr>
              <a:t>Institutional</a:t>
            </a:r>
          </a:p>
          <a:p>
            <a:r>
              <a:rPr lang="en-US" sz="2400" dirty="0">
                <a:solidFill>
                  <a:schemeClr val="tx1"/>
                </a:solidFill>
              </a:rPr>
              <a:t>Capability of managing Scale</a:t>
            </a:r>
          </a:p>
          <a:p>
            <a:r>
              <a:rPr lang="en-US" sz="2400" dirty="0">
                <a:solidFill>
                  <a:schemeClr val="tx1"/>
                </a:solidFill>
              </a:rPr>
              <a:t>Focus on Training</a:t>
            </a:r>
          </a:p>
          <a:p>
            <a:r>
              <a:rPr lang="en-US" sz="2400" dirty="0">
                <a:solidFill>
                  <a:schemeClr val="tx1"/>
                </a:solidFill>
              </a:rPr>
              <a:t>Strong Competitive Profile</a:t>
            </a:r>
          </a:p>
          <a:p>
            <a:r>
              <a:rPr lang="en-US" sz="2400" dirty="0">
                <a:solidFill>
                  <a:schemeClr val="tx1"/>
                </a:solidFill>
              </a:rPr>
              <a:t>Experience Coordinating with different Institutions</a:t>
            </a:r>
          </a:p>
          <a:p>
            <a:endParaRPr lang="en-US" sz="2400"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lvl="1"/>
            <a:endParaRPr lang="en-US" dirty="0"/>
          </a:p>
          <a:p>
            <a:pPr lvl="1"/>
            <a:endParaRPr lang="en-US" dirty="0"/>
          </a:p>
        </p:txBody>
      </p:sp>
      <p:sp>
        <p:nvSpPr>
          <p:cNvPr id="4" name="Slide Number Placeholder 3">
            <a:extLst>
              <a:ext uri="{FF2B5EF4-FFF2-40B4-BE49-F238E27FC236}">
                <a16:creationId xmlns:a16="http://schemas.microsoft.com/office/drawing/2014/main" id="{58AB6369-718A-076B-A251-1D2DCB490D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E8206-6DA1-48D1-BFEF-D8CF4F11079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191312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F76A9B-2525-B43C-532B-75AB3C3961B2}"/>
              </a:ext>
            </a:extLst>
          </p:cNvPr>
          <p:cNvSpPr>
            <a:spLocks noGrp="1"/>
          </p:cNvSpPr>
          <p:nvPr>
            <p:ph type="title"/>
          </p:nvPr>
        </p:nvSpPr>
        <p:spPr>
          <a:xfrm>
            <a:off x="1266563" y="257908"/>
            <a:ext cx="9749307" cy="1356360"/>
          </a:xfrm>
        </p:spPr>
        <p:txBody>
          <a:bodyPr/>
          <a:lstStyle/>
          <a:p>
            <a:pPr marL="571500" indent="-571500">
              <a:buFont typeface="Wingdings" panose="05000000000000000000" pitchFamily="2" charset="2"/>
              <a:buChar char="ü"/>
            </a:pPr>
            <a:r>
              <a:rPr lang="en-US" b="1" dirty="0">
                <a:solidFill>
                  <a:srgbClr val="00B050"/>
                </a:solidFill>
              </a:rPr>
              <a:t>EAC Recommendation:</a:t>
            </a:r>
          </a:p>
        </p:txBody>
      </p:sp>
      <p:sp>
        <p:nvSpPr>
          <p:cNvPr id="3" name="Content Placeholder 2">
            <a:extLst>
              <a:ext uri="{FF2B5EF4-FFF2-40B4-BE49-F238E27FC236}">
                <a16:creationId xmlns:a16="http://schemas.microsoft.com/office/drawing/2014/main" id="{DDFC6CED-EE77-56B5-F877-D47EF9A3878A}"/>
              </a:ext>
            </a:extLst>
          </p:cNvPr>
          <p:cNvSpPr>
            <a:spLocks noGrp="1"/>
          </p:cNvSpPr>
          <p:nvPr>
            <p:ph idx="1"/>
          </p:nvPr>
        </p:nvSpPr>
        <p:spPr>
          <a:xfrm>
            <a:off x="1266564" y="1283676"/>
            <a:ext cx="9872871" cy="4946301"/>
          </a:xfrm>
        </p:spPr>
        <p:txBody>
          <a:bodyPr>
            <a:noAutofit/>
          </a:bodyPr>
          <a:lstStyle/>
          <a:p>
            <a:pPr marL="0" indent="0" algn="l">
              <a:buNone/>
            </a:pPr>
            <a:endParaRPr lang="es-ES" sz="1700" b="0" i="0" dirty="0">
              <a:solidFill>
                <a:srgbClr val="222222"/>
              </a:solidFill>
              <a:effectLst/>
              <a:highlight>
                <a:srgbClr val="FFFFFF"/>
              </a:highlight>
              <a:latin typeface="Arial" panose="020B0604020202020204" pitchFamily="34" charset="0"/>
            </a:endParaRPr>
          </a:p>
          <a:p>
            <a:pPr marL="0" indent="0" algn="l">
              <a:buNone/>
            </a:pPr>
            <a:endParaRPr lang="es-ES" sz="1700" dirty="0">
              <a:solidFill>
                <a:srgbClr val="222222"/>
              </a:solidFill>
              <a:highlight>
                <a:srgbClr val="FFFFFF"/>
              </a:highlight>
              <a:latin typeface="Arial" panose="020B0604020202020204" pitchFamily="34" charset="0"/>
            </a:endParaRPr>
          </a:p>
          <a:p>
            <a:pPr marL="0" indent="0" algn="l">
              <a:buNone/>
            </a:pPr>
            <a:endParaRPr lang="es-ES" sz="1700" b="0" i="0" dirty="0">
              <a:solidFill>
                <a:srgbClr val="222222"/>
              </a:solidFill>
              <a:effectLst/>
              <a:highlight>
                <a:srgbClr val="FFFFFF"/>
              </a:highlight>
              <a:latin typeface="Arial" panose="020B0604020202020204" pitchFamily="34" charset="0"/>
            </a:endParaRPr>
          </a:p>
          <a:p>
            <a:pPr marL="0" indent="0" algn="l">
              <a:buNone/>
            </a:pPr>
            <a:endParaRPr lang="es-ES" sz="1700" dirty="0">
              <a:solidFill>
                <a:srgbClr val="222222"/>
              </a:solidFill>
              <a:highlight>
                <a:srgbClr val="FFFFFF"/>
              </a:highlight>
              <a:latin typeface="Arial" panose="020B0604020202020204" pitchFamily="34" charset="0"/>
            </a:endParaRPr>
          </a:p>
          <a:p>
            <a:pPr marL="285750" indent="-285750" algn="l">
              <a:buFont typeface="Wingdings" panose="05000000000000000000" pitchFamily="2" charset="2"/>
              <a:buChar char="ü"/>
            </a:pPr>
            <a:r>
              <a:rPr lang="es-ES" sz="3600" dirty="0">
                <a:solidFill>
                  <a:srgbClr val="222222"/>
                </a:solidFill>
                <a:highlight>
                  <a:srgbClr val="FFFFFF"/>
                </a:highlight>
                <a:latin typeface="Arial" panose="020B0604020202020204" pitchFamily="34" charset="0"/>
              </a:rPr>
              <a:t>APPROVE THIS COMPOSTING PARTNERSHIP PROGRAM WITH THE UNIVERSITY OF FLORIDA!!!!</a:t>
            </a:r>
            <a:endParaRPr lang="es-ES" sz="3600" b="0" i="0" dirty="0">
              <a:solidFill>
                <a:srgbClr val="222222"/>
              </a:solidFill>
              <a:effectLst/>
              <a:highlight>
                <a:srgbClr val="FFFFFF"/>
              </a:highlight>
              <a:latin typeface="Arial" panose="020B0604020202020204" pitchFamily="34" charset="0"/>
            </a:endParaRPr>
          </a:p>
        </p:txBody>
      </p:sp>
      <p:sp>
        <p:nvSpPr>
          <p:cNvPr id="7" name="Slide Number Placeholder 6">
            <a:extLst>
              <a:ext uri="{FF2B5EF4-FFF2-40B4-BE49-F238E27FC236}">
                <a16:creationId xmlns:a16="http://schemas.microsoft.com/office/drawing/2014/main" id="{AF9A675C-86CF-FAC8-90AA-D3DD39DFC3B3}"/>
              </a:ext>
            </a:extLst>
          </p:cNvPr>
          <p:cNvSpPr>
            <a:spLocks noGrp="1"/>
          </p:cNvSpPr>
          <p:nvPr>
            <p:ph type="sldNum" sz="quarter" idx="12"/>
          </p:nvPr>
        </p:nvSpPr>
        <p:spPr/>
        <p:txBody>
          <a:bodyPr/>
          <a:lstStyle/>
          <a:p>
            <a:fld id="{E8EE8206-6DA1-48D1-BFEF-D8CF4F11079A}" type="slidenum">
              <a:rPr lang="en-US" smtClean="0"/>
              <a:t>15</a:t>
            </a:fld>
            <a:endParaRPr lang="en-US"/>
          </a:p>
        </p:txBody>
      </p:sp>
    </p:spTree>
    <p:extLst>
      <p:ext uri="{BB962C8B-B14F-4D97-AF65-F5344CB8AC3E}">
        <p14:creationId xmlns:p14="http://schemas.microsoft.com/office/powerpoint/2010/main" val="4160046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4F8B-A78D-F23A-6174-8654E08C64AD}"/>
              </a:ext>
            </a:extLst>
          </p:cNvPr>
          <p:cNvSpPr>
            <a:spLocks noGrp="1"/>
          </p:cNvSpPr>
          <p:nvPr>
            <p:ph type="title"/>
          </p:nvPr>
        </p:nvSpPr>
        <p:spPr/>
        <p:txBody>
          <a:bodyPr/>
          <a:lstStyle/>
          <a:p>
            <a:r>
              <a:rPr lang="en-US" b="1" dirty="0">
                <a:solidFill>
                  <a:srgbClr val="00B050"/>
                </a:solidFill>
              </a:rPr>
              <a:t>EAC-Action Plan </a:t>
            </a:r>
          </a:p>
        </p:txBody>
      </p:sp>
      <p:sp>
        <p:nvSpPr>
          <p:cNvPr id="3" name="Content Placeholder 2">
            <a:extLst>
              <a:ext uri="{FF2B5EF4-FFF2-40B4-BE49-F238E27FC236}">
                <a16:creationId xmlns:a16="http://schemas.microsoft.com/office/drawing/2014/main" id="{BE587C04-6668-4E31-4EC7-0B4A006E67F5}"/>
              </a:ext>
            </a:extLst>
          </p:cNvPr>
          <p:cNvSpPr>
            <a:spLocks noGrp="1"/>
          </p:cNvSpPr>
          <p:nvPr>
            <p:ph idx="1"/>
          </p:nvPr>
        </p:nvSpPr>
        <p:spPr>
          <a:xfrm>
            <a:off x="1143000" y="2057400"/>
            <a:ext cx="10491952" cy="4038600"/>
          </a:xfrm>
        </p:spPr>
        <p:txBody>
          <a:bodyPr>
            <a:normAutofit/>
          </a:bodyPr>
          <a:lstStyle/>
          <a:p>
            <a:pPr marL="342900" indent="-342900" algn="just">
              <a:spcBef>
                <a:spcPts val="1000"/>
              </a:spcBef>
              <a:buClrTx/>
              <a:buSzTx/>
              <a:defRPr/>
            </a:pPr>
            <a:r>
              <a:rPr lang="en-US" sz="1900" dirty="0">
                <a:solidFill>
                  <a:prstClr val="black"/>
                </a:solidFill>
                <a:highlight>
                  <a:srgbClr val="FFFFFF"/>
                </a:highlight>
                <a:latin typeface="Arial" panose="020B0604020202020204" pitchFamily="34" charset="0"/>
                <a:cs typeface="Arial" panose="020B0604020202020204" pitchFamily="34" charset="0"/>
              </a:rPr>
              <a:t>Approval</a:t>
            </a:r>
          </a:p>
          <a:p>
            <a:pPr marL="342900" indent="-342900" algn="just">
              <a:spcBef>
                <a:spcPts val="1000"/>
              </a:spcBef>
              <a:buClrTx/>
              <a:buSzTx/>
              <a:defRPr/>
            </a:pPr>
            <a:r>
              <a:rPr lang="en-US" sz="1900" dirty="0">
                <a:solidFill>
                  <a:prstClr val="black"/>
                </a:solidFill>
                <a:highlight>
                  <a:srgbClr val="FFFFFF"/>
                </a:highlight>
                <a:latin typeface="Arial" panose="020B0604020202020204" pitchFamily="34" charset="0"/>
                <a:cs typeface="Arial" panose="020B0604020202020204" pitchFamily="34" charset="0"/>
              </a:rPr>
              <a:t>Pass this recommendation to </a:t>
            </a:r>
            <a:r>
              <a:rPr lang="en-US" sz="1600" b="1" cap="all" dirty="0">
                <a:solidFill>
                  <a:srgbClr val="00B050"/>
                </a:solidFill>
                <a:highlight>
                  <a:srgbClr val="FFFFFF"/>
                </a:highlight>
                <a:latin typeface="Helvetica Neue"/>
              </a:rPr>
              <a:t>OU</a:t>
            </a:r>
            <a:r>
              <a:rPr kumimoji="0" lang="en-US" sz="1600" b="1" i="0" u="none" strike="noStrike" kern="1200" cap="all" spc="0" normalizeH="0" baseline="0" noProof="0" dirty="0">
                <a:ln>
                  <a:noFill/>
                </a:ln>
                <a:solidFill>
                  <a:srgbClr val="00B050"/>
                </a:solidFill>
                <a:effectLst/>
                <a:highlight>
                  <a:srgbClr val="FFFFFF"/>
                </a:highlight>
                <a:uLnTx/>
                <a:uFillTx/>
                <a:latin typeface="Helvetica Neue"/>
                <a:ea typeface="+mn-ea"/>
                <a:cs typeface="+mn-cs"/>
              </a:rPr>
              <a:t>r Council LIAISON Maureen Porras </a:t>
            </a:r>
          </a:p>
          <a:p>
            <a:r>
              <a:rPr lang="en-US" dirty="0">
                <a:solidFill>
                  <a:schemeClr val="tx1"/>
                </a:solidFill>
              </a:rPr>
              <a:t> Prepare Presentation document to include in the Council Agenda for approval</a:t>
            </a:r>
          </a:p>
          <a:p>
            <a:r>
              <a:rPr lang="en-US" dirty="0">
                <a:solidFill>
                  <a:schemeClr val="tx1"/>
                </a:solidFill>
              </a:rPr>
              <a:t> Invite Laura Vázquez, UF Program Director, to present the University of Florida Program to the City of Doral Council</a:t>
            </a:r>
          </a:p>
          <a:p>
            <a:r>
              <a:rPr lang="en-US" dirty="0">
                <a:solidFill>
                  <a:schemeClr val="tx1"/>
                </a:solidFill>
              </a:rPr>
              <a:t>Prepare an operational plan to trigger implementation</a:t>
            </a:r>
          </a:p>
          <a:p>
            <a:r>
              <a:rPr lang="en-US" dirty="0">
                <a:solidFill>
                  <a:schemeClr val="tx1"/>
                </a:solidFill>
              </a:rPr>
              <a:t>Work with UF the program for City of Doral</a:t>
            </a:r>
          </a:p>
          <a:p>
            <a:r>
              <a:rPr lang="en-US" dirty="0">
                <a:solidFill>
                  <a:schemeClr val="tx1"/>
                </a:solidFill>
              </a:rPr>
              <a:t>Coordinate with Promoters and Collection and Process Provider’s participation</a:t>
            </a:r>
          </a:p>
          <a:p>
            <a:r>
              <a:rPr lang="en-US" dirty="0">
                <a:solidFill>
                  <a:schemeClr val="tx1"/>
                </a:solidFill>
              </a:rPr>
              <a:t>Include in the City of Doral a program link similar to Miami Dade County’s</a:t>
            </a:r>
          </a:p>
        </p:txBody>
      </p:sp>
      <p:sp>
        <p:nvSpPr>
          <p:cNvPr id="4" name="Slide Number Placeholder 3">
            <a:extLst>
              <a:ext uri="{FF2B5EF4-FFF2-40B4-BE49-F238E27FC236}">
                <a16:creationId xmlns:a16="http://schemas.microsoft.com/office/drawing/2014/main" id="{CEE488C8-EBF2-C0E2-8A62-F213249EBFF9}"/>
              </a:ext>
            </a:extLst>
          </p:cNvPr>
          <p:cNvSpPr>
            <a:spLocks noGrp="1"/>
          </p:cNvSpPr>
          <p:nvPr>
            <p:ph type="sldNum" sz="quarter" idx="12"/>
          </p:nvPr>
        </p:nvSpPr>
        <p:spPr/>
        <p:txBody>
          <a:bodyPr/>
          <a:lstStyle/>
          <a:p>
            <a:fld id="{E8EE8206-6DA1-48D1-BFEF-D8CF4F11079A}" type="slidenum">
              <a:rPr lang="en-US" smtClean="0"/>
              <a:t>16</a:t>
            </a:fld>
            <a:endParaRPr lang="en-US"/>
          </a:p>
        </p:txBody>
      </p:sp>
    </p:spTree>
    <p:extLst>
      <p:ext uri="{BB962C8B-B14F-4D97-AF65-F5344CB8AC3E}">
        <p14:creationId xmlns:p14="http://schemas.microsoft.com/office/powerpoint/2010/main" val="844658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hands holding a puzzle piece&#10;&#10;Description automatically generated">
            <a:extLst>
              <a:ext uri="{FF2B5EF4-FFF2-40B4-BE49-F238E27FC236}">
                <a16:creationId xmlns:a16="http://schemas.microsoft.com/office/drawing/2014/main" id="{DE26AE6C-C9EB-EAE3-CA93-E99B4E1F99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29690" y="1057869"/>
            <a:ext cx="6163101" cy="4574799"/>
          </a:xfrm>
          <a:prstGeom prst="rect">
            <a:avLst/>
          </a:prstGeom>
        </p:spPr>
      </p:pic>
      <p:sp>
        <p:nvSpPr>
          <p:cNvPr id="5" name="TextBox 4">
            <a:extLst>
              <a:ext uri="{FF2B5EF4-FFF2-40B4-BE49-F238E27FC236}">
                <a16:creationId xmlns:a16="http://schemas.microsoft.com/office/drawing/2014/main" id="{58B1C63B-B3A5-6DAC-6922-A095DBA342DE}"/>
              </a:ext>
            </a:extLst>
          </p:cNvPr>
          <p:cNvSpPr txBox="1"/>
          <p:nvPr/>
        </p:nvSpPr>
        <p:spPr>
          <a:xfrm>
            <a:off x="6200730" y="2329605"/>
            <a:ext cx="2115992" cy="646331"/>
          </a:xfrm>
          <a:prstGeom prst="rect">
            <a:avLst/>
          </a:prstGeom>
          <a:noFill/>
        </p:spPr>
        <p:txBody>
          <a:bodyPr wrap="square" rtlCol="0">
            <a:spAutoFit/>
          </a:bodyPr>
          <a:lstStyle/>
          <a:p>
            <a:r>
              <a:rPr lang="en-US" b="1" dirty="0"/>
              <a:t>University </a:t>
            </a:r>
          </a:p>
          <a:p>
            <a:r>
              <a:rPr lang="en-US" b="1" dirty="0"/>
              <a:t>of Florida</a:t>
            </a:r>
          </a:p>
        </p:txBody>
      </p:sp>
      <p:sp>
        <p:nvSpPr>
          <p:cNvPr id="6" name="TextBox 5">
            <a:extLst>
              <a:ext uri="{FF2B5EF4-FFF2-40B4-BE49-F238E27FC236}">
                <a16:creationId xmlns:a16="http://schemas.microsoft.com/office/drawing/2014/main" id="{B1946A1C-7E5A-35DC-2EE3-8538F4C54D57}"/>
              </a:ext>
            </a:extLst>
          </p:cNvPr>
          <p:cNvSpPr txBox="1"/>
          <p:nvPr/>
        </p:nvSpPr>
        <p:spPr>
          <a:xfrm>
            <a:off x="6632029" y="3666393"/>
            <a:ext cx="1378904" cy="646331"/>
          </a:xfrm>
          <a:prstGeom prst="rect">
            <a:avLst/>
          </a:prstGeom>
          <a:noFill/>
        </p:spPr>
        <p:txBody>
          <a:bodyPr wrap="none" rtlCol="0">
            <a:spAutoFit/>
          </a:bodyPr>
          <a:lstStyle/>
          <a:p>
            <a:r>
              <a:rPr lang="en-US" b="1" dirty="0"/>
              <a:t>Miami Dade</a:t>
            </a:r>
          </a:p>
          <a:p>
            <a:r>
              <a:rPr lang="en-US" b="1" dirty="0"/>
              <a:t>County</a:t>
            </a:r>
          </a:p>
        </p:txBody>
      </p:sp>
      <p:sp>
        <p:nvSpPr>
          <p:cNvPr id="8" name="TextBox 7">
            <a:extLst>
              <a:ext uri="{FF2B5EF4-FFF2-40B4-BE49-F238E27FC236}">
                <a16:creationId xmlns:a16="http://schemas.microsoft.com/office/drawing/2014/main" id="{534CFB69-722A-10BD-6B44-AB6EAB04E271}"/>
              </a:ext>
            </a:extLst>
          </p:cNvPr>
          <p:cNvSpPr txBox="1"/>
          <p:nvPr/>
        </p:nvSpPr>
        <p:spPr>
          <a:xfrm>
            <a:off x="4422980" y="471849"/>
            <a:ext cx="3353419" cy="553998"/>
          </a:xfrm>
          <a:prstGeom prst="rect">
            <a:avLst/>
          </a:prstGeom>
          <a:noFill/>
        </p:spPr>
        <p:txBody>
          <a:bodyPr wrap="none" rtlCol="0">
            <a:spAutoFit/>
          </a:bodyPr>
          <a:lstStyle/>
          <a:p>
            <a:r>
              <a:rPr lang="en-US" sz="3000" b="1" dirty="0"/>
              <a:t>Miami Dade County</a:t>
            </a:r>
          </a:p>
        </p:txBody>
      </p:sp>
      <p:sp>
        <p:nvSpPr>
          <p:cNvPr id="4" name="TextBox 3">
            <a:extLst>
              <a:ext uri="{FF2B5EF4-FFF2-40B4-BE49-F238E27FC236}">
                <a16:creationId xmlns:a16="http://schemas.microsoft.com/office/drawing/2014/main" id="{11973563-E09F-4B7E-9D0F-26438D495025}"/>
              </a:ext>
            </a:extLst>
          </p:cNvPr>
          <p:cNvSpPr txBox="1"/>
          <p:nvPr/>
        </p:nvSpPr>
        <p:spPr>
          <a:xfrm>
            <a:off x="4834760" y="2379305"/>
            <a:ext cx="1786759" cy="923330"/>
          </a:xfrm>
          <a:prstGeom prst="rect">
            <a:avLst/>
          </a:prstGeom>
          <a:noFill/>
        </p:spPr>
        <p:txBody>
          <a:bodyPr wrap="square" rtlCol="0">
            <a:spAutoFit/>
          </a:bodyPr>
          <a:lstStyle/>
          <a:p>
            <a:r>
              <a:rPr lang="en-US" b="1" dirty="0"/>
              <a:t>City </a:t>
            </a:r>
          </a:p>
          <a:p>
            <a:r>
              <a:rPr lang="en-US" b="1" dirty="0"/>
              <a:t>of </a:t>
            </a:r>
          </a:p>
          <a:p>
            <a:r>
              <a:rPr lang="en-US" b="1" dirty="0"/>
              <a:t>Doral</a:t>
            </a:r>
          </a:p>
        </p:txBody>
      </p:sp>
      <p:sp>
        <p:nvSpPr>
          <p:cNvPr id="7" name="TextBox 6">
            <a:extLst>
              <a:ext uri="{FF2B5EF4-FFF2-40B4-BE49-F238E27FC236}">
                <a16:creationId xmlns:a16="http://schemas.microsoft.com/office/drawing/2014/main" id="{A08BCE5D-EEE9-EC13-813D-132C6F1C756C}"/>
              </a:ext>
            </a:extLst>
          </p:cNvPr>
          <p:cNvSpPr txBox="1"/>
          <p:nvPr/>
        </p:nvSpPr>
        <p:spPr>
          <a:xfrm>
            <a:off x="4771629" y="3502920"/>
            <a:ext cx="1545089" cy="830997"/>
          </a:xfrm>
          <a:prstGeom prst="rect">
            <a:avLst/>
          </a:prstGeom>
          <a:noFill/>
        </p:spPr>
        <p:txBody>
          <a:bodyPr wrap="square" rtlCol="0">
            <a:spAutoFit/>
          </a:bodyPr>
          <a:lstStyle/>
          <a:p>
            <a:r>
              <a:rPr lang="en-US" sz="1600" b="1" dirty="0"/>
              <a:t>Environmental </a:t>
            </a:r>
          </a:p>
          <a:p>
            <a:r>
              <a:rPr lang="en-US" sz="1600" b="1" dirty="0"/>
              <a:t>Advisory </a:t>
            </a:r>
          </a:p>
          <a:p>
            <a:r>
              <a:rPr lang="en-US" sz="1600" b="1" dirty="0"/>
              <a:t>Committee</a:t>
            </a:r>
          </a:p>
        </p:txBody>
      </p:sp>
      <p:sp>
        <p:nvSpPr>
          <p:cNvPr id="13" name="Slide Number Placeholder 12">
            <a:extLst>
              <a:ext uri="{FF2B5EF4-FFF2-40B4-BE49-F238E27FC236}">
                <a16:creationId xmlns:a16="http://schemas.microsoft.com/office/drawing/2014/main" id="{7FF615B2-7353-0155-AA7D-EEAAB64CE413}"/>
              </a:ext>
            </a:extLst>
          </p:cNvPr>
          <p:cNvSpPr>
            <a:spLocks noGrp="1"/>
          </p:cNvSpPr>
          <p:nvPr>
            <p:ph type="sldNum" sz="quarter" idx="12"/>
          </p:nvPr>
        </p:nvSpPr>
        <p:spPr/>
        <p:txBody>
          <a:bodyPr/>
          <a:lstStyle/>
          <a:p>
            <a:fld id="{E8EE8206-6DA1-48D1-BFEF-D8CF4F11079A}" type="slidenum">
              <a:rPr lang="en-US" smtClean="0"/>
              <a:t>17</a:t>
            </a:fld>
            <a:endParaRPr lang="en-US"/>
          </a:p>
        </p:txBody>
      </p:sp>
    </p:spTree>
    <p:extLst>
      <p:ext uri="{BB962C8B-B14F-4D97-AF65-F5344CB8AC3E}">
        <p14:creationId xmlns:p14="http://schemas.microsoft.com/office/powerpoint/2010/main" val="4180660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A5B5F6-D4F4-39C2-1E39-912B5C9898AE}"/>
              </a:ext>
            </a:extLst>
          </p:cNvPr>
          <p:cNvSpPr>
            <a:spLocks noGrp="1"/>
          </p:cNvSpPr>
          <p:nvPr>
            <p:ph idx="1"/>
          </p:nvPr>
        </p:nvSpPr>
        <p:spPr>
          <a:xfrm>
            <a:off x="838200" y="1688742"/>
            <a:ext cx="10515600" cy="4351338"/>
          </a:xfrm>
        </p:spPr>
        <p:txBody>
          <a:bodyPr>
            <a:normAutofit/>
          </a:bodyPr>
          <a:lstStyle/>
          <a:p>
            <a:pPr lvl="1"/>
            <a:endParaRPr lang="en-US" dirty="0"/>
          </a:p>
          <a:p>
            <a:pPr lvl="1"/>
            <a:endParaRPr lang="en-US" dirty="0"/>
          </a:p>
        </p:txBody>
      </p:sp>
      <p:sp>
        <p:nvSpPr>
          <p:cNvPr id="4" name="Slide Number Placeholder 3">
            <a:extLst>
              <a:ext uri="{FF2B5EF4-FFF2-40B4-BE49-F238E27FC236}">
                <a16:creationId xmlns:a16="http://schemas.microsoft.com/office/drawing/2014/main" id="{58AB6369-718A-076B-A251-1D2DCB490D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E8206-6DA1-48D1-BFEF-D8CF4F11079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pic>
        <p:nvPicPr>
          <p:cNvPr id="5" name="Picture 4">
            <a:extLst>
              <a:ext uri="{FF2B5EF4-FFF2-40B4-BE49-F238E27FC236}">
                <a16:creationId xmlns:a16="http://schemas.microsoft.com/office/drawing/2014/main" id="{D73DA37F-4514-4FBE-791F-E3B13C74B3C2}"/>
              </a:ext>
            </a:extLst>
          </p:cNvPr>
          <p:cNvPicPr>
            <a:picLocks noChangeAspect="1"/>
          </p:cNvPicPr>
          <p:nvPr/>
        </p:nvPicPr>
        <p:blipFill>
          <a:blip r:embed="rId2"/>
          <a:stretch>
            <a:fillRect/>
          </a:stretch>
        </p:blipFill>
        <p:spPr>
          <a:xfrm>
            <a:off x="115597" y="122829"/>
            <a:ext cx="11818961" cy="6612341"/>
          </a:xfrm>
          <a:prstGeom prst="rect">
            <a:avLst/>
          </a:prstGeom>
        </p:spPr>
      </p:pic>
      <p:sp>
        <p:nvSpPr>
          <p:cNvPr id="6" name="Rectangle 5">
            <a:extLst>
              <a:ext uri="{FF2B5EF4-FFF2-40B4-BE49-F238E27FC236}">
                <a16:creationId xmlns:a16="http://schemas.microsoft.com/office/drawing/2014/main" id="{40D56BA6-7BD6-6451-5CDE-F380CAEE555E}"/>
              </a:ext>
            </a:extLst>
          </p:cNvPr>
          <p:cNvSpPr/>
          <p:nvPr/>
        </p:nvSpPr>
        <p:spPr>
          <a:xfrm>
            <a:off x="5353670" y="5291877"/>
            <a:ext cx="5755485" cy="584775"/>
          </a:xfrm>
          <a:prstGeom prst="rect">
            <a:avLst/>
          </a:prstGeom>
          <a:noFill/>
        </p:spPr>
        <p:txBody>
          <a:bodyPr wrap="none" lIns="91440" tIns="45720" rIns="91440" bIns="45720">
            <a:spAutoFit/>
          </a:bodyPr>
          <a:lstStyle/>
          <a:p>
            <a:pPr algn="ct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Food Waste is just 1 % Recycled</a:t>
            </a:r>
          </a:p>
        </p:txBody>
      </p:sp>
      <p:sp>
        <p:nvSpPr>
          <p:cNvPr id="7" name="TextBox 6">
            <a:extLst>
              <a:ext uri="{FF2B5EF4-FFF2-40B4-BE49-F238E27FC236}">
                <a16:creationId xmlns:a16="http://schemas.microsoft.com/office/drawing/2014/main" id="{5F353370-7C39-E31B-9684-A71153BEC799}"/>
              </a:ext>
            </a:extLst>
          </p:cNvPr>
          <p:cNvSpPr txBox="1"/>
          <p:nvPr/>
        </p:nvSpPr>
        <p:spPr>
          <a:xfrm>
            <a:off x="2609620" y="240521"/>
            <a:ext cx="5839547" cy="830997"/>
          </a:xfrm>
          <a:prstGeom prst="rect">
            <a:avLst/>
          </a:prstGeom>
          <a:noFill/>
        </p:spPr>
        <p:txBody>
          <a:bodyPr wrap="none" rtlCol="0">
            <a:spAutoFit/>
          </a:bodyPr>
          <a:lstStyle/>
          <a:p>
            <a:pPr algn="ctr"/>
            <a:r>
              <a:rPr lang="en-US" sz="2400" b="1" dirty="0">
                <a:solidFill>
                  <a:srgbClr val="00B050"/>
                </a:solidFill>
              </a:rPr>
              <a:t>Composting Training Program Partnership </a:t>
            </a:r>
          </a:p>
          <a:p>
            <a:pPr algn="ctr"/>
            <a:r>
              <a:rPr lang="en-US" sz="2400" b="1" dirty="0">
                <a:solidFill>
                  <a:srgbClr val="00B050"/>
                </a:solidFill>
              </a:rPr>
              <a:t>Universidad of Florida and City of Doral</a:t>
            </a:r>
          </a:p>
        </p:txBody>
      </p:sp>
      <p:sp>
        <p:nvSpPr>
          <p:cNvPr id="9" name="TextBox 8">
            <a:extLst>
              <a:ext uri="{FF2B5EF4-FFF2-40B4-BE49-F238E27FC236}">
                <a16:creationId xmlns:a16="http://schemas.microsoft.com/office/drawing/2014/main" id="{84EF99A9-02E3-AE17-1054-FCA7AB585983}"/>
              </a:ext>
            </a:extLst>
          </p:cNvPr>
          <p:cNvSpPr txBox="1"/>
          <p:nvPr/>
        </p:nvSpPr>
        <p:spPr>
          <a:xfrm>
            <a:off x="974883" y="5597651"/>
            <a:ext cx="6096912" cy="884858"/>
          </a:xfrm>
          <a:prstGeom prst="rect">
            <a:avLst/>
          </a:prstGeom>
          <a:noFill/>
        </p:spPr>
        <p:txBody>
          <a:bodyPr wrap="square">
            <a:spAutoFit/>
          </a:bodyPr>
          <a:lstStyle/>
          <a:p>
            <a:pPr marL="12700" marR="0" lvl="0" indent="0" algn="l" defTabSz="914400" rtl="0" eaLnBrk="1" fontAlgn="auto" latinLnBrk="0" hangingPunct="1">
              <a:lnSpc>
                <a:spcPts val="2270"/>
              </a:lnSpc>
              <a:spcBef>
                <a:spcPts val="130"/>
              </a:spcBef>
              <a:spcAft>
                <a:spcPts val="0"/>
              </a:spcAft>
              <a:buClrTx/>
              <a:buSzTx/>
              <a:buFontTx/>
              <a:buNone/>
              <a:tabLst/>
              <a:defRPr/>
            </a:pPr>
            <a:r>
              <a:rPr kumimoji="0" lang="en-US" sz="1950" b="0" i="0" u="none" strike="noStrike" kern="1200" cap="none" spc="15" normalizeH="0" baseline="0" noProof="0" dirty="0">
                <a:ln>
                  <a:noFill/>
                </a:ln>
                <a:solidFill>
                  <a:prstClr val="black"/>
                </a:solidFill>
                <a:effectLst/>
                <a:uLnTx/>
                <a:uFillTx/>
                <a:latin typeface="Franklin Gothic Medium"/>
                <a:ea typeface="+mn-ea"/>
                <a:cs typeface="Franklin Gothic Medium"/>
              </a:rPr>
              <a:t>Lauren</a:t>
            </a:r>
            <a:r>
              <a:rPr kumimoji="0" lang="en-US" sz="1950" b="0" i="0" u="none" strike="noStrike" kern="1200" cap="none" spc="-30" normalizeH="0" baseline="0" noProof="0" dirty="0">
                <a:ln>
                  <a:noFill/>
                </a:ln>
                <a:solidFill>
                  <a:prstClr val="black"/>
                </a:solidFill>
                <a:effectLst/>
                <a:uLnTx/>
                <a:uFillTx/>
                <a:latin typeface="Franklin Gothic Medium"/>
                <a:ea typeface="+mn-ea"/>
                <a:cs typeface="Franklin Gothic Medium"/>
              </a:rPr>
              <a:t> </a:t>
            </a:r>
            <a:r>
              <a:rPr kumimoji="0" lang="en-US" sz="1950" b="0" i="0" u="none" strike="noStrike" kern="1200" cap="none" spc="15" normalizeH="0" baseline="0" noProof="0" dirty="0">
                <a:ln>
                  <a:noFill/>
                </a:ln>
                <a:solidFill>
                  <a:prstClr val="black"/>
                </a:solidFill>
                <a:effectLst/>
                <a:uLnTx/>
                <a:uFillTx/>
                <a:latin typeface="Franklin Gothic Medium"/>
                <a:ea typeface="+mn-ea"/>
                <a:cs typeface="Franklin Gothic Medium"/>
              </a:rPr>
              <a:t>O’Connor</a:t>
            </a:r>
            <a:endParaRPr kumimoji="0" lang="en-US" sz="1950" b="0" i="0" u="none" strike="noStrike" kern="1200" cap="none" spc="0" normalizeH="0" baseline="0" noProof="0" dirty="0">
              <a:ln>
                <a:noFill/>
              </a:ln>
              <a:solidFill>
                <a:prstClr val="black"/>
              </a:solidFill>
              <a:effectLst/>
              <a:uLnTx/>
              <a:uFillTx/>
              <a:latin typeface="Franklin Gothic Medium"/>
              <a:ea typeface="+mn-ea"/>
              <a:cs typeface="Franklin Gothic Medium"/>
            </a:endParaRPr>
          </a:p>
          <a:p>
            <a:pPr marL="12700" marR="0" lvl="0" indent="0" algn="l" defTabSz="914400" rtl="0" eaLnBrk="1" fontAlgn="auto" latinLnBrk="0" hangingPunct="1">
              <a:lnSpc>
                <a:spcPts val="1910"/>
              </a:lnSpc>
              <a:spcBef>
                <a:spcPts val="0"/>
              </a:spcBef>
              <a:spcAft>
                <a:spcPts val="0"/>
              </a:spcAft>
              <a:buClrTx/>
              <a:buSzTx/>
              <a:buFontTx/>
              <a:buNone/>
              <a:tabLst/>
              <a:defRPr/>
            </a:pPr>
            <a:r>
              <a:rPr kumimoji="0" lang="en-US" sz="1650" b="0" i="0" u="none" strike="noStrike" kern="1200" cap="none" spc="0" normalizeH="0" baseline="0" noProof="0" dirty="0">
                <a:ln>
                  <a:noFill/>
                </a:ln>
                <a:solidFill>
                  <a:prstClr val="black"/>
                </a:solidFill>
                <a:effectLst/>
                <a:uLnTx/>
                <a:uFillTx/>
                <a:latin typeface="Franklin Gothic Medium"/>
                <a:ea typeface="+mn-ea"/>
                <a:cs typeface="Franklin Gothic Medium"/>
              </a:rPr>
              <a:t>Florida</a:t>
            </a:r>
            <a:r>
              <a:rPr kumimoji="0" lang="en-US" sz="1650" b="0" i="0" u="none" strike="noStrike" kern="1200" cap="none" spc="-15" normalizeH="0" baseline="0" noProof="0" dirty="0">
                <a:ln>
                  <a:noFill/>
                </a:ln>
                <a:solidFill>
                  <a:prstClr val="black"/>
                </a:solidFill>
                <a:effectLst/>
                <a:uLnTx/>
                <a:uFillTx/>
                <a:latin typeface="Franklin Gothic Medium"/>
                <a:ea typeface="+mn-ea"/>
                <a:cs typeface="Franklin Gothic Medium"/>
              </a:rPr>
              <a:t> </a:t>
            </a:r>
            <a:r>
              <a:rPr kumimoji="0" lang="en-US" sz="1650" b="0" i="0" u="none" strike="noStrike" kern="1200" cap="none" spc="-5" normalizeH="0" baseline="0" noProof="0" dirty="0">
                <a:ln>
                  <a:noFill/>
                </a:ln>
                <a:solidFill>
                  <a:prstClr val="black"/>
                </a:solidFill>
                <a:effectLst/>
                <a:uLnTx/>
                <a:uFillTx/>
                <a:latin typeface="Franklin Gothic Medium"/>
                <a:ea typeface="+mn-ea"/>
                <a:cs typeface="Franklin Gothic Medium"/>
              </a:rPr>
              <a:t>Department</a:t>
            </a:r>
            <a:r>
              <a:rPr kumimoji="0" lang="en-US" sz="1650" b="0" i="0" u="none" strike="noStrike" kern="1200" cap="none" spc="5" normalizeH="0" baseline="0" noProof="0" dirty="0">
                <a:ln>
                  <a:noFill/>
                </a:ln>
                <a:solidFill>
                  <a:prstClr val="black"/>
                </a:solidFill>
                <a:effectLst/>
                <a:uLnTx/>
                <a:uFillTx/>
                <a:latin typeface="Franklin Gothic Medium"/>
                <a:ea typeface="+mn-ea"/>
                <a:cs typeface="Franklin Gothic Medium"/>
              </a:rPr>
              <a:t> </a:t>
            </a:r>
            <a:r>
              <a:rPr kumimoji="0" lang="en-US" sz="1650" b="0" i="0" u="none" strike="noStrike" kern="1200" cap="none" spc="0" normalizeH="0" baseline="0" noProof="0" dirty="0">
                <a:ln>
                  <a:noFill/>
                </a:ln>
                <a:solidFill>
                  <a:prstClr val="black"/>
                </a:solidFill>
                <a:effectLst/>
                <a:uLnTx/>
                <a:uFillTx/>
                <a:latin typeface="Franklin Gothic Medium"/>
                <a:ea typeface="+mn-ea"/>
                <a:cs typeface="Franklin Gothic Medium"/>
              </a:rPr>
              <a:t>of</a:t>
            </a:r>
            <a:r>
              <a:rPr kumimoji="0" lang="en-US" sz="1650" b="0" i="0" u="none" strike="noStrike" kern="1200" cap="none" spc="5" normalizeH="0" baseline="0" noProof="0" dirty="0">
                <a:ln>
                  <a:noFill/>
                </a:ln>
                <a:solidFill>
                  <a:prstClr val="black"/>
                </a:solidFill>
                <a:effectLst/>
                <a:uLnTx/>
                <a:uFillTx/>
                <a:latin typeface="Franklin Gothic Medium"/>
                <a:ea typeface="+mn-ea"/>
                <a:cs typeface="Franklin Gothic Medium"/>
              </a:rPr>
              <a:t> </a:t>
            </a:r>
            <a:r>
              <a:rPr kumimoji="0" lang="en-US" sz="1650" b="0" i="0" u="none" strike="noStrike" kern="1200" cap="none" spc="-5" normalizeH="0" baseline="0" noProof="0" dirty="0">
                <a:ln>
                  <a:noFill/>
                </a:ln>
                <a:solidFill>
                  <a:prstClr val="black"/>
                </a:solidFill>
                <a:effectLst/>
                <a:uLnTx/>
                <a:uFillTx/>
                <a:latin typeface="Franklin Gothic Medium"/>
                <a:ea typeface="+mn-ea"/>
                <a:cs typeface="Franklin Gothic Medium"/>
              </a:rPr>
              <a:t>Environmental</a:t>
            </a:r>
            <a:r>
              <a:rPr kumimoji="0" lang="en-US" sz="1650" b="0" i="0" u="none" strike="noStrike" kern="1200" cap="none" spc="5" normalizeH="0" baseline="0" noProof="0" dirty="0">
                <a:ln>
                  <a:noFill/>
                </a:ln>
                <a:solidFill>
                  <a:prstClr val="black"/>
                </a:solidFill>
                <a:effectLst/>
                <a:uLnTx/>
                <a:uFillTx/>
                <a:latin typeface="Franklin Gothic Medium"/>
                <a:ea typeface="+mn-ea"/>
                <a:cs typeface="Franklin Gothic Medium"/>
              </a:rPr>
              <a:t> </a:t>
            </a:r>
            <a:r>
              <a:rPr kumimoji="0" lang="en-US" sz="1650" b="0" i="0" u="none" strike="noStrike" kern="1200" cap="none" spc="-10" normalizeH="0" baseline="0" noProof="0" dirty="0">
                <a:ln>
                  <a:noFill/>
                </a:ln>
                <a:solidFill>
                  <a:prstClr val="black"/>
                </a:solidFill>
                <a:effectLst/>
                <a:uLnTx/>
                <a:uFillTx/>
                <a:latin typeface="Franklin Gothic Medium"/>
                <a:ea typeface="+mn-ea"/>
                <a:cs typeface="Franklin Gothic Medium"/>
              </a:rPr>
              <a:t>Protection</a:t>
            </a:r>
            <a:endParaRPr kumimoji="0" lang="en-US" sz="1700" b="0" i="0" u="none" strike="noStrike" kern="1200" cap="none" spc="0" normalizeH="0" baseline="0" noProof="0" dirty="0">
              <a:ln>
                <a:noFill/>
              </a:ln>
              <a:solidFill>
                <a:prstClr val="black"/>
              </a:solidFill>
              <a:effectLst/>
              <a:uLnTx/>
              <a:uFillTx/>
              <a:latin typeface="Franklin Gothic Medium"/>
              <a:ea typeface="+mn-ea"/>
              <a:cs typeface="Franklin Gothic Medium"/>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10" normalizeH="0" baseline="0" noProof="0" dirty="0">
                <a:ln>
                  <a:noFill/>
                </a:ln>
                <a:solidFill>
                  <a:srgbClr val="2E75B6"/>
                </a:solidFill>
                <a:effectLst/>
                <a:uLnTx/>
                <a:uFillTx/>
                <a:latin typeface="Franklin Gothic Medium"/>
                <a:ea typeface="+mn-ea"/>
                <a:cs typeface="Franklin Gothic Medium"/>
              </a:rPr>
              <a:t>Recycle</a:t>
            </a:r>
            <a:r>
              <a:rPr kumimoji="0" lang="en-US" sz="1650" b="0" i="0" u="none" strike="noStrike" kern="1200" cap="none" spc="5" normalizeH="0" baseline="0" noProof="0" dirty="0">
                <a:ln>
                  <a:noFill/>
                </a:ln>
                <a:solidFill>
                  <a:srgbClr val="2E75B6"/>
                </a:solidFill>
                <a:effectLst/>
                <a:uLnTx/>
                <a:uFillTx/>
                <a:latin typeface="Franklin Gothic Medium"/>
                <a:ea typeface="+mn-ea"/>
                <a:cs typeface="Franklin Gothic Medium"/>
              </a:rPr>
              <a:t> </a:t>
            </a:r>
            <a:r>
              <a:rPr kumimoji="0" lang="en-US" sz="1650" b="0" i="0" u="none" strike="noStrike" kern="1200" cap="none" spc="0" normalizeH="0" baseline="0" noProof="0" dirty="0">
                <a:ln>
                  <a:noFill/>
                </a:ln>
                <a:solidFill>
                  <a:srgbClr val="2E75B6"/>
                </a:solidFill>
                <a:effectLst/>
                <a:uLnTx/>
                <a:uFillTx/>
                <a:latin typeface="Franklin Gothic Medium"/>
                <a:ea typeface="+mn-ea"/>
                <a:cs typeface="Franklin Gothic Medium"/>
              </a:rPr>
              <a:t>Florida</a:t>
            </a:r>
            <a:r>
              <a:rPr kumimoji="0" lang="en-US" sz="1650" b="0" i="0" u="none" strike="noStrike" kern="1200" cap="none" spc="-10" normalizeH="0" baseline="0" noProof="0" dirty="0">
                <a:ln>
                  <a:noFill/>
                </a:ln>
                <a:solidFill>
                  <a:srgbClr val="2E75B6"/>
                </a:solidFill>
                <a:effectLst/>
                <a:uLnTx/>
                <a:uFillTx/>
                <a:latin typeface="Franklin Gothic Medium"/>
                <a:ea typeface="+mn-ea"/>
                <a:cs typeface="Franklin Gothic Medium"/>
              </a:rPr>
              <a:t> </a:t>
            </a:r>
            <a:r>
              <a:rPr kumimoji="0" lang="en-US" sz="1650" b="0" i="0" u="none" strike="noStrike" kern="1200" cap="none" spc="-30" normalizeH="0" baseline="0" noProof="0" dirty="0">
                <a:ln>
                  <a:noFill/>
                </a:ln>
                <a:solidFill>
                  <a:srgbClr val="2E75B6"/>
                </a:solidFill>
                <a:effectLst/>
                <a:uLnTx/>
                <a:uFillTx/>
                <a:latin typeface="Franklin Gothic Medium"/>
                <a:ea typeface="+mn-ea"/>
                <a:cs typeface="Franklin Gothic Medium"/>
              </a:rPr>
              <a:t>Today</a:t>
            </a:r>
            <a:r>
              <a:rPr kumimoji="0" lang="en-US" sz="1650" b="0" i="0" u="none" strike="noStrike" kern="1200" cap="none" spc="-10" normalizeH="0" baseline="0" noProof="0" dirty="0">
                <a:ln>
                  <a:noFill/>
                </a:ln>
                <a:solidFill>
                  <a:srgbClr val="2E75B6"/>
                </a:solidFill>
                <a:effectLst/>
                <a:uLnTx/>
                <a:uFillTx/>
                <a:latin typeface="Franklin Gothic Medium"/>
                <a:ea typeface="+mn-ea"/>
                <a:cs typeface="Franklin Gothic Medium"/>
              </a:rPr>
              <a:t> Conference</a:t>
            </a:r>
            <a:r>
              <a:rPr kumimoji="0" lang="en-US" sz="1650" b="0" i="0" u="none" strike="noStrike" kern="1200" cap="none" spc="20" normalizeH="0" baseline="0" noProof="0" dirty="0">
                <a:ln>
                  <a:noFill/>
                </a:ln>
                <a:solidFill>
                  <a:srgbClr val="2E75B6"/>
                </a:solidFill>
                <a:effectLst/>
                <a:uLnTx/>
                <a:uFillTx/>
                <a:latin typeface="Franklin Gothic Medium"/>
                <a:ea typeface="+mn-ea"/>
                <a:cs typeface="Franklin Gothic Medium"/>
              </a:rPr>
              <a:t> </a:t>
            </a:r>
            <a:r>
              <a:rPr kumimoji="0" lang="en-US" sz="1650" b="0" i="0" u="none" strike="noStrike" kern="1200" cap="none" spc="0" normalizeH="0" baseline="0" noProof="0" dirty="0">
                <a:ln>
                  <a:noFill/>
                </a:ln>
                <a:solidFill>
                  <a:srgbClr val="2E75B6"/>
                </a:solidFill>
                <a:effectLst/>
                <a:uLnTx/>
                <a:uFillTx/>
                <a:latin typeface="Franklin Gothic Medium"/>
                <a:ea typeface="+mn-ea"/>
                <a:cs typeface="Franklin Gothic Medium"/>
              </a:rPr>
              <a:t>and</a:t>
            </a:r>
            <a:r>
              <a:rPr kumimoji="0" lang="en-US" sz="1650" b="0" i="0" u="none" strike="noStrike" kern="1200" cap="none" spc="-5" normalizeH="0" baseline="0" noProof="0" dirty="0">
                <a:ln>
                  <a:noFill/>
                </a:ln>
                <a:solidFill>
                  <a:srgbClr val="2E75B6"/>
                </a:solidFill>
                <a:effectLst/>
                <a:uLnTx/>
                <a:uFillTx/>
                <a:latin typeface="Franklin Gothic Medium"/>
                <a:ea typeface="+mn-ea"/>
                <a:cs typeface="Franklin Gothic Medium"/>
              </a:rPr>
              <a:t> </a:t>
            </a:r>
            <a:r>
              <a:rPr kumimoji="0" lang="en-US" sz="1650" b="0" i="0" u="none" strike="noStrike" kern="1200" cap="none" spc="0" normalizeH="0" baseline="0" noProof="0" dirty="0">
                <a:ln>
                  <a:noFill/>
                </a:ln>
                <a:solidFill>
                  <a:srgbClr val="2E75B6"/>
                </a:solidFill>
                <a:effectLst/>
                <a:uLnTx/>
                <a:uFillTx/>
                <a:latin typeface="Franklin Gothic Medium"/>
                <a:ea typeface="+mn-ea"/>
                <a:cs typeface="Franklin Gothic Medium"/>
              </a:rPr>
              <a:t>Exhibition </a:t>
            </a:r>
            <a:r>
              <a:rPr kumimoji="0" lang="en-US" sz="1650" b="0" i="0" u="none" strike="noStrike" kern="1200" cap="none" spc="-400" normalizeH="0" baseline="0" noProof="0" dirty="0">
                <a:ln>
                  <a:noFill/>
                </a:ln>
                <a:solidFill>
                  <a:srgbClr val="2E75B6"/>
                </a:solidFill>
                <a:effectLst/>
                <a:uLnTx/>
                <a:uFillTx/>
                <a:latin typeface="Franklin Gothic Medium"/>
                <a:ea typeface="+mn-ea"/>
                <a:cs typeface="Franklin Gothic Medium"/>
              </a:rPr>
              <a:t> </a:t>
            </a:r>
            <a:r>
              <a:rPr kumimoji="0" lang="en-US" sz="1650" b="0" i="0" u="none" strike="noStrike" kern="1200" cap="none" spc="0" normalizeH="0" baseline="0" noProof="0" dirty="0">
                <a:ln>
                  <a:noFill/>
                </a:ln>
                <a:solidFill>
                  <a:prstClr val="black"/>
                </a:solidFill>
                <a:effectLst/>
                <a:uLnTx/>
                <a:uFillTx/>
                <a:latin typeface="Franklin Gothic Medium"/>
                <a:ea typeface="+mn-ea"/>
                <a:cs typeface="Franklin Gothic Medium"/>
              </a:rPr>
              <a:t>June</a:t>
            </a:r>
            <a:r>
              <a:rPr kumimoji="0" lang="en-US" sz="1650" b="0" i="0" u="none" strike="noStrike" kern="1200" cap="none" spc="-5" normalizeH="0" baseline="0" noProof="0" dirty="0">
                <a:ln>
                  <a:noFill/>
                </a:ln>
                <a:solidFill>
                  <a:prstClr val="black"/>
                </a:solidFill>
                <a:effectLst/>
                <a:uLnTx/>
                <a:uFillTx/>
                <a:latin typeface="Franklin Gothic Medium"/>
                <a:ea typeface="+mn-ea"/>
                <a:cs typeface="Franklin Gothic Medium"/>
              </a:rPr>
              <a:t> 28,</a:t>
            </a:r>
            <a:r>
              <a:rPr kumimoji="0" lang="en-US" sz="1650" b="0" i="0" u="none" strike="noStrike" kern="1200" cap="none" spc="10" normalizeH="0" baseline="0" noProof="0" dirty="0">
                <a:ln>
                  <a:noFill/>
                </a:ln>
                <a:solidFill>
                  <a:prstClr val="black"/>
                </a:solidFill>
                <a:effectLst/>
                <a:uLnTx/>
                <a:uFillTx/>
                <a:latin typeface="Franklin Gothic Medium"/>
                <a:ea typeface="+mn-ea"/>
                <a:cs typeface="Franklin Gothic Medium"/>
              </a:rPr>
              <a:t> </a:t>
            </a:r>
            <a:r>
              <a:rPr kumimoji="0" lang="en-US" sz="1650" b="0" i="0" u="none" strike="noStrike" kern="1200" cap="none" spc="-5" normalizeH="0" baseline="0" noProof="0" dirty="0">
                <a:ln>
                  <a:noFill/>
                </a:ln>
                <a:solidFill>
                  <a:prstClr val="black"/>
                </a:solidFill>
                <a:effectLst/>
                <a:uLnTx/>
                <a:uFillTx/>
                <a:latin typeface="Franklin Gothic Medium"/>
                <a:ea typeface="+mn-ea"/>
                <a:cs typeface="Franklin Gothic Medium"/>
              </a:rPr>
              <a:t>2022</a:t>
            </a:r>
            <a:endParaRPr kumimoji="0" lang="en-US" sz="1650" b="0" i="0" u="none" strike="noStrike" kern="1200" cap="none" spc="0" normalizeH="0" baseline="0" noProof="0" dirty="0">
              <a:ln>
                <a:noFill/>
              </a:ln>
              <a:solidFill>
                <a:prstClr val="black"/>
              </a:solidFill>
              <a:effectLst/>
              <a:uLnTx/>
              <a:uFillTx/>
              <a:latin typeface="Franklin Gothic Medium"/>
              <a:ea typeface="+mn-ea"/>
              <a:cs typeface="Franklin Gothic Medium"/>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D46FF7C5-C7E8-4EFD-081B-CEF833E31202}"/>
                  </a:ext>
                </a:extLst>
              </p14:cNvPr>
              <p14:cNvContentPartPr/>
              <p14:nvPr/>
            </p14:nvContentPartPr>
            <p14:xfrm>
              <a:off x="10251006" y="4106397"/>
              <a:ext cx="273240" cy="17280"/>
            </p14:xfrm>
          </p:contentPart>
        </mc:Choice>
        <mc:Fallback xmlns="">
          <p:pic>
            <p:nvPicPr>
              <p:cNvPr id="10" name="Ink 9">
                <a:extLst>
                  <a:ext uri="{FF2B5EF4-FFF2-40B4-BE49-F238E27FC236}">
                    <a16:creationId xmlns:a16="http://schemas.microsoft.com/office/drawing/2014/main" id="{D46FF7C5-C7E8-4EFD-081B-CEF833E31202}"/>
                  </a:ext>
                </a:extLst>
              </p:cNvPr>
              <p:cNvPicPr/>
              <p:nvPr/>
            </p:nvPicPr>
            <p:blipFill>
              <a:blip r:embed="rId4"/>
              <a:stretch>
                <a:fillRect/>
              </a:stretch>
            </p:blipFill>
            <p:spPr>
              <a:xfrm>
                <a:off x="10197006" y="3998757"/>
                <a:ext cx="3808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20A01DCB-0B2C-E060-139F-5601C7E9DBD1}"/>
                  </a:ext>
                </a:extLst>
              </p14:cNvPr>
              <p14:cNvContentPartPr/>
              <p14:nvPr/>
            </p14:nvContentPartPr>
            <p14:xfrm>
              <a:off x="10284126" y="4270917"/>
              <a:ext cx="289440" cy="33480"/>
            </p14:xfrm>
          </p:contentPart>
        </mc:Choice>
        <mc:Fallback xmlns="">
          <p:pic>
            <p:nvPicPr>
              <p:cNvPr id="11" name="Ink 10">
                <a:extLst>
                  <a:ext uri="{FF2B5EF4-FFF2-40B4-BE49-F238E27FC236}">
                    <a16:creationId xmlns:a16="http://schemas.microsoft.com/office/drawing/2014/main" id="{20A01DCB-0B2C-E060-139F-5601C7E9DBD1}"/>
                  </a:ext>
                </a:extLst>
              </p:cNvPr>
              <p:cNvPicPr/>
              <p:nvPr/>
            </p:nvPicPr>
            <p:blipFill>
              <a:blip r:embed="rId6"/>
              <a:stretch>
                <a:fillRect/>
              </a:stretch>
            </p:blipFill>
            <p:spPr>
              <a:xfrm>
                <a:off x="10230126" y="4162917"/>
                <a:ext cx="3970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58219878-0C62-78EB-48D3-A09551C63DD4}"/>
                  </a:ext>
                </a:extLst>
              </p14:cNvPr>
              <p14:cNvContentPartPr/>
              <p14:nvPr/>
            </p14:nvContentPartPr>
            <p14:xfrm>
              <a:off x="10322286" y="4604997"/>
              <a:ext cx="311400" cy="26280"/>
            </p14:xfrm>
          </p:contentPart>
        </mc:Choice>
        <mc:Fallback xmlns="">
          <p:pic>
            <p:nvPicPr>
              <p:cNvPr id="12" name="Ink 11">
                <a:extLst>
                  <a:ext uri="{FF2B5EF4-FFF2-40B4-BE49-F238E27FC236}">
                    <a16:creationId xmlns:a16="http://schemas.microsoft.com/office/drawing/2014/main" id="{58219878-0C62-78EB-48D3-A09551C63DD4}"/>
                  </a:ext>
                </a:extLst>
              </p:cNvPr>
              <p:cNvPicPr/>
              <p:nvPr/>
            </p:nvPicPr>
            <p:blipFill>
              <a:blip r:embed="rId8"/>
              <a:stretch>
                <a:fillRect/>
              </a:stretch>
            </p:blipFill>
            <p:spPr>
              <a:xfrm>
                <a:off x="10268646" y="4496997"/>
                <a:ext cx="4190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9A975E05-9F23-E870-8A3F-4D7EED7AC8A5}"/>
                  </a:ext>
                </a:extLst>
              </p14:cNvPr>
              <p14:cNvContentPartPr/>
              <p14:nvPr/>
            </p14:nvContentPartPr>
            <p14:xfrm>
              <a:off x="8207286" y="4276317"/>
              <a:ext cx="641160" cy="33840"/>
            </p14:xfrm>
          </p:contentPart>
        </mc:Choice>
        <mc:Fallback xmlns="">
          <p:pic>
            <p:nvPicPr>
              <p:cNvPr id="13" name="Ink 12">
                <a:extLst>
                  <a:ext uri="{FF2B5EF4-FFF2-40B4-BE49-F238E27FC236}">
                    <a16:creationId xmlns:a16="http://schemas.microsoft.com/office/drawing/2014/main" id="{9A975E05-9F23-E870-8A3F-4D7EED7AC8A5}"/>
                  </a:ext>
                </a:extLst>
              </p:cNvPr>
              <p:cNvPicPr/>
              <p:nvPr/>
            </p:nvPicPr>
            <p:blipFill>
              <a:blip r:embed="rId10"/>
              <a:stretch>
                <a:fillRect/>
              </a:stretch>
            </p:blipFill>
            <p:spPr>
              <a:xfrm>
                <a:off x="8153286" y="4168317"/>
                <a:ext cx="7488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CA2808B0-5587-1A66-06A9-96BB95058DF1}"/>
                  </a:ext>
                </a:extLst>
              </p14:cNvPr>
              <p14:cNvContentPartPr/>
              <p14:nvPr/>
            </p14:nvContentPartPr>
            <p14:xfrm>
              <a:off x="8204766" y="4593837"/>
              <a:ext cx="649440" cy="11880"/>
            </p14:xfrm>
          </p:contentPart>
        </mc:Choice>
        <mc:Fallback xmlns="">
          <p:pic>
            <p:nvPicPr>
              <p:cNvPr id="14" name="Ink 13">
                <a:extLst>
                  <a:ext uri="{FF2B5EF4-FFF2-40B4-BE49-F238E27FC236}">
                    <a16:creationId xmlns:a16="http://schemas.microsoft.com/office/drawing/2014/main" id="{CA2808B0-5587-1A66-06A9-96BB95058DF1}"/>
                  </a:ext>
                </a:extLst>
              </p:cNvPr>
              <p:cNvPicPr/>
              <p:nvPr/>
            </p:nvPicPr>
            <p:blipFill>
              <a:blip r:embed="rId12"/>
              <a:stretch>
                <a:fillRect/>
              </a:stretch>
            </p:blipFill>
            <p:spPr>
              <a:xfrm>
                <a:off x="8150766" y="4485837"/>
                <a:ext cx="757080" cy="227520"/>
              </a:xfrm>
              <a:prstGeom prst="rect">
                <a:avLst/>
              </a:prstGeom>
            </p:spPr>
          </p:pic>
        </mc:Fallback>
      </mc:AlternateContent>
    </p:spTree>
    <p:extLst>
      <p:ext uri="{BB962C8B-B14F-4D97-AF65-F5344CB8AC3E}">
        <p14:creationId xmlns:p14="http://schemas.microsoft.com/office/powerpoint/2010/main" val="3715563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8EB9-A13D-7EBE-D887-D396E88FCB4E}"/>
              </a:ext>
            </a:extLst>
          </p:cNvPr>
          <p:cNvSpPr>
            <a:spLocks noGrp="1"/>
          </p:cNvSpPr>
          <p:nvPr>
            <p:ph type="title"/>
          </p:nvPr>
        </p:nvSpPr>
        <p:spPr>
          <a:xfrm>
            <a:off x="1062613" y="288053"/>
            <a:ext cx="9875520" cy="1356360"/>
          </a:xfrm>
        </p:spPr>
        <p:txBody>
          <a:bodyPr/>
          <a:lstStyle/>
          <a:p>
            <a:r>
              <a:rPr lang="en-US" b="1" dirty="0">
                <a:solidFill>
                  <a:srgbClr val="00B050"/>
                </a:solidFill>
              </a:rPr>
              <a:t>Objectives</a:t>
            </a:r>
          </a:p>
        </p:txBody>
      </p:sp>
      <p:sp>
        <p:nvSpPr>
          <p:cNvPr id="3" name="Content Placeholder 2">
            <a:extLst>
              <a:ext uri="{FF2B5EF4-FFF2-40B4-BE49-F238E27FC236}">
                <a16:creationId xmlns:a16="http://schemas.microsoft.com/office/drawing/2014/main" id="{086D4C02-40EF-A20C-27DB-D296C52DEC81}"/>
              </a:ext>
            </a:extLst>
          </p:cNvPr>
          <p:cNvSpPr>
            <a:spLocks noGrp="1"/>
          </p:cNvSpPr>
          <p:nvPr>
            <p:ph idx="1"/>
          </p:nvPr>
        </p:nvSpPr>
        <p:spPr>
          <a:xfrm>
            <a:off x="834650" y="725075"/>
            <a:ext cx="10891776" cy="5603714"/>
          </a:xfrm>
        </p:spPr>
        <p:txBody>
          <a:bodyPr>
            <a:normAutofit fontScale="92500" lnSpcReduction="20000"/>
          </a:bodyPr>
          <a:lstStyle/>
          <a:p>
            <a:endParaRPr lang="en-US" dirty="0"/>
          </a:p>
          <a:p>
            <a:endParaRPr lang="en-US" dirty="0"/>
          </a:p>
          <a:p>
            <a:pPr algn="just">
              <a:lnSpc>
                <a:spcPct val="120000"/>
              </a:lnSpc>
            </a:pPr>
            <a:r>
              <a:rPr lang="en-US" sz="4400" b="1" u="sng" dirty="0">
                <a:solidFill>
                  <a:srgbClr val="00B050"/>
                </a:solidFill>
              </a:rPr>
              <a:t>Raise Awareness </a:t>
            </a:r>
            <a:r>
              <a:rPr lang="en-US" sz="3400" b="1" dirty="0">
                <a:solidFill>
                  <a:schemeClr val="tx1"/>
                </a:solidFill>
              </a:rPr>
              <a:t>on the importance of this PARTNERSHIP PROGRAM as part of the </a:t>
            </a:r>
            <a:r>
              <a:rPr lang="en-US" sz="3400" b="1" dirty="0">
                <a:solidFill>
                  <a:srgbClr val="00B050"/>
                </a:solidFill>
              </a:rPr>
              <a:t>Miami-Dade</a:t>
            </a:r>
            <a:r>
              <a:rPr lang="en-US" sz="3400" dirty="0">
                <a:solidFill>
                  <a:srgbClr val="00B050"/>
                </a:solidFill>
              </a:rPr>
              <a:t> </a:t>
            </a:r>
            <a:r>
              <a:rPr lang="en-US" sz="3400" b="1" i="0" dirty="0">
                <a:solidFill>
                  <a:srgbClr val="00B050"/>
                </a:solidFill>
                <a:effectLst/>
                <a:highlight>
                  <a:srgbClr val="FFFFFF"/>
                </a:highlight>
              </a:rPr>
              <a:t>Zero Waste Master Plan</a:t>
            </a:r>
            <a:r>
              <a:rPr lang="en-US" sz="3400" b="1" i="0" dirty="0">
                <a:solidFill>
                  <a:schemeClr val="tx1"/>
                </a:solidFill>
                <a:effectLst/>
                <a:highlight>
                  <a:srgbClr val="FFFFFF"/>
                </a:highlight>
              </a:rPr>
              <a:t> </a:t>
            </a:r>
            <a:r>
              <a:rPr lang="en-US" sz="3400" b="0" i="0" u="sng" dirty="0">
                <a:solidFill>
                  <a:schemeClr val="tx1"/>
                </a:solidFill>
                <a:effectLst/>
                <a:highlight>
                  <a:srgbClr val="FFFFFF"/>
                </a:highlight>
              </a:rPr>
              <a:t>to reduce waste creation and divert waste from landfills </a:t>
            </a:r>
            <a:r>
              <a:rPr lang="en-US" sz="3400" b="0" i="0" dirty="0">
                <a:solidFill>
                  <a:schemeClr val="tx1"/>
                </a:solidFill>
                <a:effectLst/>
                <a:highlight>
                  <a:srgbClr val="FFFFFF"/>
                </a:highlight>
              </a:rPr>
              <a:t>and incinerators using technologies that can reuse, repurpose, recycle, and recover materials in an environmentally, socially, and economically sustainable way.</a:t>
            </a:r>
            <a:endParaRPr lang="en-US" sz="3400" dirty="0">
              <a:solidFill>
                <a:schemeClr val="tx1"/>
              </a:solidFill>
            </a:endParaRPr>
          </a:p>
          <a:p>
            <a:endParaRPr lang="en-US" sz="3400" dirty="0">
              <a:solidFill>
                <a:schemeClr val="tx1"/>
              </a:solidFill>
            </a:endParaRPr>
          </a:p>
          <a:p>
            <a:r>
              <a:rPr lang="en-US" sz="4500" b="1" u="sng" dirty="0">
                <a:solidFill>
                  <a:srgbClr val="00B050"/>
                </a:solidFill>
              </a:rPr>
              <a:t>City of Doral integration </a:t>
            </a:r>
            <a:r>
              <a:rPr lang="en-US" sz="3400" dirty="0">
                <a:solidFill>
                  <a:schemeClr val="tx1"/>
                </a:solidFill>
              </a:rPr>
              <a:t>with Miami-Dade </a:t>
            </a:r>
            <a:r>
              <a:rPr lang="en-US" sz="3400" i="0" dirty="0">
                <a:solidFill>
                  <a:schemeClr val="tx1"/>
                </a:solidFill>
                <a:effectLst/>
                <a:highlight>
                  <a:srgbClr val="FFFFFF"/>
                </a:highlight>
              </a:rPr>
              <a:t>Zero Waste Master Plan </a:t>
            </a:r>
            <a:r>
              <a:rPr lang="en-US" sz="3400" b="1" dirty="0">
                <a:solidFill>
                  <a:schemeClr val="tx1"/>
                </a:solidFill>
              </a:rPr>
              <a:t>(</a:t>
            </a:r>
            <a:r>
              <a:rPr lang="en-US" sz="4400" b="1" u="sng" dirty="0">
                <a:solidFill>
                  <a:srgbClr val="00B050"/>
                </a:solidFill>
              </a:rPr>
              <a:t>Alignment</a:t>
            </a:r>
            <a:r>
              <a:rPr lang="en-US" sz="3400" b="1" dirty="0">
                <a:solidFill>
                  <a:schemeClr val="tx1"/>
                </a:solidFill>
              </a:rPr>
              <a:t>)</a:t>
            </a:r>
          </a:p>
          <a:p>
            <a:pPr marL="0" indent="0">
              <a:buNone/>
            </a:pPr>
            <a:endParaRPr lang="en-US" sz="3400" dirty="0">
              <a:solidFill>
                <a:schemeClr val="tx1"/>
              </a:solidFill>
            </a:endParaRPr>
          </a:p>
          <a:p>
            <a:pPr marL="457200" lvl="1" indent="0">
              <a:buNone/>
            </a:pPr>
            <a:endParaRPr lang="en-US" dirty="0"/>
          </a:p>
        </p:txBody>
      </p:sp>
      <p:sp>
        <p:nvSpPr>
          <p:cNvPr id="4" name="Slide Number Placeholder 3">
            <a:extLst>
              <a:ext uri="{FF2B5EF4-FFF2-40B4-BE49-F238E27FC236}">
                <a16:creationId xmlns:a16="http://schemas.microsoft.com/office/drawing/2014/main" id="{184DA006-B401-F6B1-9310-5B548BECE369}"/>
              </a:ext>
            </a:extLst>
          </p:cNvPr>
          <p:cNvSpPr>
            <a:spLocks noGrp="1"/>
          </p:cNvSpPr>
          <p:nvPr>
            <p:ph type="sldNum" sz="quarter" idx="12"/>
          </p:nvPr>
        </p:nvSpPr>
        <p:spPr/>
        <p:txBody>
          <a:bodyPr/>
          <a:lstStyle/>
          <a:p>
            <a:fld id="{E8EE8206-6DA1-48D1-BFEF-D8CF4F11079A}" type="slidenum">
              <a:rPr lang="en-US" smtClean="0"/>
              <a:t>3</a:t>
            </a:fld>
            <a:endParaRPr lang="en-US"/>
          </a:p>
        </p:txBody>
      </p:sp>
    </p:spTree>
    <p:extLst>
      <p:ext uri="{BB962C8B-B14F-4D97-AF65-F5344CB8AC3E}">
        <p14:creationId xmlns:p14="http://schemas.microsoft.com/office/powerpoint/2010/main" val="3271026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6020-DEAC-47D7-A1D3-46B3D5B9E1AB}"/>
              </a:ext>
            </a:extLst>
          </p:cNvPr>
          <p:cNvSpPr>
            <a:spLocks noGrp="1"/>
          </p:cNvSpPr>
          <p:nvPr>
            <p:ph type="title"/>
          </p:nvPr>
        </p:nvSpPr>
        <p:spPr/>
        <p:txBody>
          <a:bodyPr/>
          <a:lstStyle/>
          <a:p>
            <a:r>
              <a:rPr lang="en-US" b="1" dirty="0">
                <a:solidFill>
                  <a:srgbClr val="00B050"/>
                </a:solidFill>
              </a:rPr>
              <a:t>Commitment</a:t>
            </a:r>
          </a:p>
        </p:txBody>
      </p:sp>
      <p:sp>
        <p:nvSpPr>
          <p:cNvPr id="3" name="Content Placeholder 2">
            <a:extLst>
              <a:ext uri="{FF2B5EF4-FFF2-40B4-BE49-F238E27FC236}">
                <a16:creationId xmlns:a16="http://schemas.microsoft.com/office/drawing/2014/main" id="{AE76458C-AEE5-B0EB-FE6D-37CECC02296A}"/>
              </a:ext>
            </a:extLst>
          </p:cNvPr>
          <p:cNvSpPr>
            <a:spLocks noGrp="1"/>
          </p:cNvSpPr>
          <p:nvPr>
            <p:ph idx="1"/>
          </p:nvPr>
        </p:nvSpPr>
        <p:spPr>
          <a:xfrm>
            <a:off x="1002464" y="1678075"/>
            <a:ext cx="10515600" cy="4986203"/>
          </a:xfrm>
        </p:spPr>
        <p:txBody>
          <a:bodyPr>
            <a:normAutofit fontScale="77500" lnSpcReduction="20000"/>
          </a:bodyPr>
          <a:lstStyle/>
          <a:p>
            <a:pPr marL="45720" indent="0">
              <a:buNone/>
            </a:pPr>
            <a:r>
              <a:rPr lang="en-US" sz="2800" dirty="0">
                <a:solidFill>
                  <a:schemeClr val="tx1"/>
                </a:solidFill>
                <a:latin typeface="+mj-lt"/>
              </a:rPr>
              <a:t>The environmental advisory committee supports the composting project in the context of the existing rules.</a:t>
            </a:r>
          </a:p>
          <a:p>
            <a:r>
              <a:rPr lang="es-ES" sz="2800" dirty="0" err="1">
                <a:solidFill>
                  <a:schemeClr val="tx1"/>
                </a:solidFill>
                <a:latin typeface="+mj-lt"/>
              </a:rPr>
              <a:t>Composting</a:t>
            </a:r>
            <a:r>
              <a:rPr lang="es-ES" sz="2800" dirty="0">
                <a:solidFill>
                  <a:schemeClr val="tx1"/>
                </a:solidFill>
                <a:latin typeface="+mj-lt"/>
              </a:rPr>
              <a:t> </a:t>
            </a:r>
            <a:r>
              <a:rPr lang="es-ES" sz="2800" dirty="0" err="1">
                <a:solidFill>
                  <a:schemeClr val="tx1"/>
                </a:solidFill>
                <a:latin typeface="+mj-lt"/>
              </a:rPr>
              <a:t>require</a:t>
            </a:r>
            <a:r>
              <a:rPr lang="es-ES" sz="2800" dirty="0">
                <a:solidFill>
                  <a:schemeClr val="tx1"/>
                </a:solidFill>
                <a:latin typeface="+mj-lt"/>
              </a:rPr>
              <a:t> Training and </a:t>
            </a:r>
            <a:r>
              <a:rPr lang="es-ES" sz="2800" dirty="0" err="1">
                <a:solidFill>
                  <a:schemeClr val="tx1"/>
                </a:solidFill>
                <a:latin typeface="+mj-lt"/>
              </a:rPr>
              <a:t>Infraestructure</a:t>
            </a:r>
            <a:r>
              <a:rPr lang="es-ES" sz="2800" dirty="0">
                <a:solidFill>
                  <a:schemeClr val="tx1"/>
                </a:solidFill>
                <a:latin typeface="+mj-lt"/>
              </a:rPr>
              <a:t>.</a:t>
            </a:r>
          </a:p>
          <a:p>
            <a:pPr algn="l"/>
            <a:r>
              <a:rPr lang="en-US" sz="2800" b="0" i="1" dirty="0">
                <a:solidFill>
                  <a:schemeClr val="tx1"/>
                </a:solidFill>
                <a:effectLst/>
                <a:highlight>
                  <a:srgbClr val="FFFFFF"/>
                </a:highlight>
                <a:latin typeface="+mj-lt"/>
              </a:rPr>
              <a:t>Learn step-by-step the process of turning leaves, branches, paper plates, and other recyclable materials into rich organic soil called compost. </a:t>
            </a:r>
            <a:endParaRPr lang="en-US" sz="2800" b="0" i="0" dirty="0">
              <a:solidFill>
                <a:schemeClr val="tx1"/>
              </a:solidFill>
              <a:effectLst/>
              <a:highlight>
                <a:srgbClr val="FFFFFF"/>
              </a:highlight>
              <a:latin typeface="+mj-lt"/>
            </a:endParaRPr>
          </a:p>
          <a:p>
            <a:pPr algn="l"/>
            <a:r>
              <a:rPr lang="en-US" sz="2800" b="0" i="1" dirty="0">
                <a:solidFill>
                  <a:schemeClr val="tx1"/>
                </a:solidFill>
                <a:effectLst/>
                <a:highlight>
                  <a:srgbClr val="FFFFFF"/>
                </a:highlight>
                <a:latin typeface="+mj-lt"/>
              </a:rPr>
              <a:t>Presented by a </a:t>
            </a:r>
            <a:r>
              <a:rPr lang="en-US" sz="2800" b="1" i="1" dirty="0">
                <a:solidFill>
                  <a:schemeClr val="tx1"/>
                </a:solidFill>
                <a:effectLst/>
                <a:highlight>
                  <a:srgbClr val="FFFFFF"/>
                </a:highlight>
                <a:latin typeface="+mj-lt"/>
              </a:rPr>
              <a:t>University of Florida/Miami-Dade Cooperative Extension Service Master Gardener</a:t>
            </a:r>
            <a:r>
              <a:rPr lang="en-US" sz="2800" b="0" i="1" dirty="0">
                <a:solidFill>
                  <a:schemeClr val="tx1"/>
                </a:solidFill>
                <a:effectLst/>
                <a:highlight>
                  <a:srgbClr val="FFFFFF"/>
                </a:highlight>
                <a:latin typeface="+mj-lt"/>
              </a:rPr>
              <a:t>. Registration is required. Ages 12 yrs.+</a:t>
            </a:r>
          </a:p>
          <a:p>
            <a:pPr algn="l"/>
            <a:r>
              <a:rPr lang="en-US" sz="2800" i="1" dirty="0">
                <a:solidFill>
                  <a:schemeClr val="tx1"/>
                </a:solidFill>
                <a:highlight>
                  <a:srgbClr val="FFFFFF"/>
                </a:highlight>
                <a:latin typeface="+mj-lt"/>
              </a:rPr>
              <a:t>University of Florida’s last training held was on March 30, 2024</a:t>
            </a:r>
            <a:endParaRPr lang="en-US" sz="2800" b="0" i="0" dirty="0">
              <a:solidFill>
                <a:schemeClr val="tx1"/>
              </a:solidFill>
              <a:effectLst/>
              <a:highlight>
                <a:srgbClr val="FFFFFF"/>
              </a:highlight>
              <a:latin typeface="+mj-lt"/>
            </a:endParaRPr>
          </a:p>
          <a:p>
            <a:pPr algn="l"/>
            <a:r>
              <a:rPr lang="en-US" sz="2800" b="0" i="1" dirty="0">
                <a:solidFill>
                  <a:schemeClr val="tx1"/>
                </a:solidFill>
                <a:effectLst/>
                <a:highlight>
                  <a:srgbClr val="FFFFFF"/>
                </a:highlight>
                <a:latin typeface="+mj-lt"/>
              </a:rPr>
              <a:t>For more information contact 305-535-4219 or </a:t>
            </a:r>
            <a:r>
              <a:rPr lang="en-US" sz="2800" b="0" i="1" dirty="0">
                <a:solidFill>
                  <a:schemeClr val="tx1"/>
                </a:solidFill>
                <a:effectLst/>
                <a:highlight>
                  <a:srgbClr val="FFFFFF"/>
                </a:highlight>
                <a:latin typeface="+mj-lt"/>
                <a:hlinkClick r:id="rId2">
                  <a:extLst>
                    <a:ext uri="{A12FA001-AC4F-418D-AE19-62706E023703}">
                      <ahyp:hlinkClr xmlns:ahyp="http://schemas.microsoft.com/office/drawing/2018/hyperlinkcolor" val="tx"/>
                    </a:ext>
                  </a:extLst>
                </a:hlinkClick>
              </a:rPr>
              <a:t>capleyb@mdpls.org</a:t>
            </a:r>
            <a:r>
              <a:rPr lang="en-US" sz="2800" b="0" i="1" dirty="0">
                <a:solidFill>
                  <a:schemeClr val="tx1"/>
                </a:solidFill>
                <a:effectLst/>
                <a:highlight>
                  <a:srgbClr val="FFFFFF"/>
                </a:highlight>
                <a:latin typeface="+mj-lt"/>
              </a:rPr>
              <a:t>. </a:t>
            </a:r>
            <a:endParaRPr lang="en-US" sz="2800" b="0" i="0" dirty="0">
              <a:solidFill>
                <a:schemeClr val="tx1"/>
              </a:solidFill>
              <a:effectLst/>
              <a:highlight>
                <a:srgbClr val="FFFFFF"/>
              </a:highlight>
              <a:latin typeface="+mj-lt"/>
            </a:endParaRPr>
          </a:p>
          <a:p>
            <a:endParaRPr lang="es-ES" sz="2800" dirty="0">
              <a:solidFill>
                <a:schemeClr val="tx1"/>
              </a:solidFill>
              <a:latin typeface="+mj-lt"/>
            </a:endParaRPr>
          </a:p>
          <a:p>
            <a:pPr marL="0" indent="0" algn="just">
              <a:buNone/>
            </a:pPr>
            <a:r>
              <a:rPr lang="es-ES" sz="2800" b="1" dirty="0" err="1">
                <a:solidFill>
                  <a:schemeClr val="tx1"/>
                </a:solidFill>
                <a:latin typeface="+mj-lt"/>
              </a:rPr>
              <a:t>We</a:t>
            </a:r>
            <a:r>
              <a:rPr lang="es-ES" sz="2800" b="1" dirty="0">
                <a:solidFill>
                  <a:schemeClr val="tx1"/>
                </a:solidFill>
                <a:latin typeface="+mj-lt"/>
              </a:rPr>
              <a:t> are in favor </a:t>
            </a:r>
            <a:r>
              <a:rPr lang="es-ES" sz="2800" b="1" dirty="0" err="1">
                <a:solidFill>
                  <a:schemeClr val="tx1"/>
                </a:solidFill>
                <a:latin typeface="+mj-lt"/>
              </a:rPr>
              <a:t>of</a:t>
            </a:r>
            <a:r>
              <a:rPr lang="es-ES" sz="2800" b="1" dirty="0">
                <a:solidFill>
                  <a:schemeClr val="tx1"/>
                </a:solidFill>
                <a:latin typeface="+mj-lt"/>
              </a:rPr>
              <a:t> a </a:t>
            </a:r>
            <a:r>
              <a:rPr lang="es-ES" sz="2800" b="1" dirty="0" err="1">
                <a:solidFill>
                  <a:schemeClr val="tx1"/>
                </a:solidFill>
                <a:latin typeface="+mj-lt"/>
              </a:rPr>
              <a:t>win-win</a:t>
            </a:r>
            <a:r>
              <a:rPr lang="es-ES" sz="2800" b="1" dirty="0">
                <a:solidFill>
                  <a:schemeClr val="tx1"/>
                </a:solidFill>
                <a:latin typeface="+mj-lt"/>
              </a:rPr>
              <a:t> formula </a:t>
            </a:r>
            <a:r>
              <a:rPr lang="es-ES" sz="2800" b="1" dirty="0" err="1">
                <a:solidFill>
                  <a:schemeClr val="tx1"/>
                </a:solidFill>
                <a:latin typeface="+mj-lt"/>
              </a:rPr>
              <a:t>acepted</a:t>
            </a:r>
            <a:r>
              <a:rPr lang="es-ES" sz="2800" b="1" dirty="0">
                <a:solidFill>
                  <a:schemeClr val="tx1"/>
                </a:solidFill>
                <a:latin typeface="+mj-lt"/>
              </a:rPr>
              <a:t> </a:t>
            </a:r>
            <a:r>
              <a:rPr lang="es-ES" sz="2800" b="1" dirty="0" err="1">
                <a:solidFill>
                  <a:schemeClr val="tx1"/>
                </a:solidFill>
                <a:latin typeface="+mj-lt"/>
              </a:rPr>
              <a:t>by</a:t>
            </a:r>
            <a:r>
              <a:rPr lang="es-ES" sz="2800" b="1" dirty="0">
                <a:solidFill>
                  <a:schemeClr val="tx1"/>
                </a:solidFill>
                <a:latin typeface="+mj-lt"/>
              </a:rPr>
              <a:t> </a:t>
            </a:r>
            <a:r>
              <a:rPr lang="es-ES" sz="2800" b="1" dirty="0" err="1">
                <a:solidFill>
                  <a:schemeClr val="tx1"/>
                </a:solidFill>
                <a:latin typeface="+mj-lt"/>
              </a:rPr>
              <a:t>all</a:t>
            </a:r>
            <a:r>
              <a:rPr lang="es-ES" sz="2800" b="1" dirty="0">
                <a:solidFill>
                  <a:schemeClr val="tx1"/>
                </a:solidFill>
                <a:latin typeface="+mj-lt"/>
              </a:rPr>
              <a:t> </a:t>
            </a:r>
            <a:r>
              <a:rPr lang="es-ES" sz="2800" b="1" dirty="0" err="1">
                <a:solidFill>
                  <a:schemeClr val="tx1"/>
                </a:solidFill>
                <a:latin typeface="+mj-lt"/>
              </a:rPr>
              <a:t>of</a:t>
            </a:r>
            <a:r>
              <a:rPr lang="es-ES" sz="2800" b="1" dirty="0">
                <a:solidFill>
                  <a:schemeClr val="tx1"/>
                </a:solidFill>
                <a:latin typeface="+mj-lt"/>
              </a:rPr>
              <a:t> </a:t>
            </a:r>
            <a:r>
              <a:rPr lang="es-ES" sz="2800" b="1" dirty="0" err="1">
                <a:solidFill>
                  <a:schemeClr val="tx1"/>
                </a:solidFill>
                <a:latin typeface="+mj-lt"/>
              </a:rPr>
              <a:t>us</a:t>
            </a:r>
            <a:r>
              <a:rPr lang="es-ES" sz="2800" b="1" dirty="0">
                <a:solidFill>
                  <a:schemeClr val="tx1"/>
                </a:solidFill>
                <a:latin typeface="+mj-lt"/>
              </a:rPr>
              <a:t>: EAC, City </a:t>
            </a:r>
            <a:r>
              <a:rPr lang="es-ES" sz="2800" b="1" dirty="0" err="1">
                <a:solidFill>
                  <a:schemeClr val="tx1"/>
                </a:solidFill>
                <a:latin typeface="+mj-lt"/>
              </a:rPr>
              <a:t>of</a:t>
            </a:r>
            <a:r>
              <a:rPr lang="es-ES" sz="2800" b="1" dirty="0">
                <a:solidFill>
                  <a:schemeClr val="tx1"/>
                </a:solidFill>
                <a:latin typeface="+mj-lt"/>
              </a:rPr>
              <a:t> Doral, Miami Dade County, </a:t>
            </a:r>
            <a:r>
              <a:rPr lang="es-ES" sz="2800" b="1" dirty="0" err="1">
                <a:solidFill>
                  <a:schemeClr val="tx1"/>
                </a:solidFill>
                <a:latin typeface="+mj-lt"/>
              </a:rPr>
              <a:t>Deparment</a:t>
            </a:r>
            <a:r>
              <a:rPr lang="es-ES" sz="2800" b="1" dirty="0">
                <a:solidFill>
                  <a:schemeClr val="tx1"/>
                </a:solidFill>
                <a:latin typeface="+mj-lt"/>
              </a:rPr>
              <a:t> </a:t>
            </a:r>
            <a:r>
              <a:rPr lang="es-ES" sz="2800" b="1" dirty="0" err="1">
                <a:solidFill>
                  <a:schemeClr val="tx1"/>
                </a:solidFill>
                <a:latin typeface="+mj-lt"/>
              </a:rPr>
              <a:t>of</a:t>
            </a:r>
            <a:r>
              <a:rPr lang="es-ES" sz="2800" b="1" dirty="0">
                <a:solidFill>
                  <a:schemeClr val="tx1"/>
                </a:solidFill>
                <a:latin typeface="+mj-lt"/>
              </a:rPr>
              <a:t> </a:t>
            </a:r>
            <a:r>
              <a:rPr lang="es-ES" sz="2800" b="1" dirty="0" err="1">
                <a:solidFill>
                  <a:schemeClr val="tx1"/>
                </a:solidFill>
                <a:latin typeface="+mj-lt"/>
              </a:rPr>
              <a:t>Sustainablilty</a:t>
            </a:r>
            <a:r>
              <a:rPr lang="es-ES" sz="2800" b="1" dirty="0">
                <a:solidFill>
                  <a:schemeClr val="tx1"/>
                </a:solidFill>
                <a:latin typeface="+mj-lt"/>
              </a:rPr>
              <a:t> and DOWNTOWN DORAL SCHOOL as a </a:t>
            </a:r>
            <a:r>
              <a:rPr lang="es-ES" sz="2800" b="1" dirty="0" err="1">
                <a:solidFill>
                  <a:schemeClr val="tx1"/>
                </a:solidFill>
                <a:latin typeface="+mj-lt"/>
              </a:rPr>
              <a:t>pilot</a:t>
            </a:r>
            <a:r>
              <a:rPr lang="es-ES" sz="2800" b="1" dirty="0">
                <a:solidFill>
                  <a:schemeClr val="tx1"/>
                </a:solidFill>
                <a:latin typeface="+mj-lt"/>
              </a:rPr>
              <a:t> </a:t>
            </a:r>
            <a:r>
              <a:rPr lang="es-ES" sz="2800" b="1" dirty="0" err="1">
                <a:solidFill>
                  <a:schemeClr val="tx1"/>
                </a:solidFill>
                <a:latin typeface="+mj-lt"/>
              </a:rPr>
              <a:t>program</a:t>
            </a:r>
            <a:r>
              <a:rPr lang="es-ES" sz="2800" b="1" dirty="0">
                <a:solidFill>
                  <a:schemeClr val="tx1"/>
                </a:solidFill>
                <a:latin typeface="+mj-lt"/>
              </a:rPr>
              <a:t> </a:t>
            </a:r>
            <a:r>
              <a:rPr lang="es-ES" sz="2800" b="1" dirty="0" err="1">
                <a:solidFill>
                  <a:schemeClr val="tx1"/>
                </a:solidFill>
                <a:latin typeface="+mj-lt"/>
              </a:rPr>
              <a:t>to</a:t>
            </a:r>
            <a:r>
              <a:rPr lang="es-ES" sz="2800" b="1" dirty="0">
                <a:solidFill>
                  <a:schemeClr val="tx1"/>
                </a:solidFill>
                <a:latin typeface="+mj-lt"/>
              </a:rPr>
              <a:t> be extended </a:t>
            </a:r>
            <a:r>
              <a:rPr lang="es-ES" sz="2800" b="1" dirty="0" err="1">
                <a:solidFill>
                  <a:schemeClr val="tx1"/>
                </a:solidFill>
                <a:latin typeface="+mj-lt"/>
              </a:rPr>
              <a:t>to</a:t>
            </a:r>
            <a:r>
              <a:rPr lang="es-ES" sz="2800" b="1" dirty="0">
                <a:solidFill>
                  <a:schemeClr val="tx1"/>
                </a:solidFill>
                <a:latin typeface="+mj-lt"/>
              </a:rPr>
              <a:t> </a:t>
            </a:r>
            <a:r>
              <a:rPr lang="es-ES" sz="2800" b="1" dirty="0" err="1">
                <a:solidFill>
                  <a:schemeClr val="tx1"/>
                </a:solidFill>
                <a:latin typeface="+mj-lt"/>
              </a:rPr>
              <a:t>other</a:t>
            </a:r>
            <a:r>
              <a:rPr lang="es-ES" sz="2800" b="1" dirty="0">
                <a:solidFill>
                  <a:schemeClr val="tx1"/>
                </a:solidFill>
                <a:latin typeface="+mj-lt"/>
              </a:rPr>
              <a:t> </a:t>
            </a:r>
            <a:r>
              <a:rPr lang="es-ES" sz="2800" b="1" dirty="0" err="1">
                <a:solidFill>
                  <a:schemeClr val="tx1"/>
                </a:solidFill>
                <a:latin typeface="+mj-lt"/>
              </a:rPr>
              <a:t>schools</a:t>
            </a:r>
            <a:r>
              <a:rPr lang="es-ES" sz="2800" b="1" dirty="0">
                <a:solidFill>
                  <a:schemeClr val="tx1"/>
                </a:solidFill>
                <a:latin typeface="+mj-lt"/>
              </a:rPr>
              <a:t>..</a:t>
            </a:r>
          </a:p>
          <a:p>
            <a:pPr marL="0" indent="0">
              <a:buNone/>
            </a:pPr>
            <a:br>
              <a:rPr lang="es-ES" dirty="0"/>
            </a:br>
            <a:endParaRPr lang="en-US" dirty="0"/>
          </a:p>
        </p:txBody>
      </p:sp>
      <p:sp>
        <p:nvSpPr>
          <p:cNvPr id="4" name="Slide Number Placeholder 3">
            <a:extLst>
              <a:ext uri="{FF2B5EF4-FFF2-40B4-BE49-F238E27FC236}">
                <a16:creationId xmlns:a16="http://schemas.microsoft.com/office/drawing/2014/main" id="{8A343101-F92A-EFA9-49C4-2DBD685F2A6F}"/>
              </a:ext>
            </a:extLst>
          </p:cNvPr>
          <p:cNvSpPr>
            <a:spLocks noGrp="1"/>
          </p:cNvSpPr>
          <p:nvPr>
            <p:ph type="sldNum" sz="quarter" idx="12"/>
          </p:nvPr>
        </p:nvSpPr>
        <p:spPr/>
        <p:txBody>
          <a:bodyPr/>
          <a:lstStyle/>
          <a:p>
            <a:fld id="{E8EE8206-6DA1-48D1-BFEF-D8CF4F11079A}" type="slidenum">
              <a:rPr lang="en-US" smtClean="0"/>
              <a:t>4</a:t>
            </a:fld>
            <a:endParaRPr lang="en-US"/>
          </a:p>
        </p:txBody>
      </p:sp>
    </p:spTree>
    <p:extLst>
      <p:ext uri="{BB962C8B-B14F-4D97-AF65-F5344CB8AC3E}">
        <p14:creationId xmlns:p14="http://schemas.microsoft.com/office/powerpoint/2010/main" val="393649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E9686-5585-D625-50A9-798BA60244DA}"/>
              </a:ext>
            </a:extLst>
          </p:cNvPr>
          <p:cNvSpPr>
            <a:spLocks noGrp="1"/>
          </p:cNvSpPr>
          <p:nvPr>
            <p:ph type="title"/>
          </p:nvPr>
        </p:nvSpPr>
        <p:spPr>
          <a:xfrm>
            <a:off x="838200" y="609600"/>
            <a:ext cx="10820400" cy="1356360"/>
          </a:xfrm>
        </p:spPr>
        <p:txBody>
          <a:bodyPr>
            <a:normAutofit/>
          </a:bodyPr>
          <a:lstStyle/>
          <a:p>
            <a:r>
              <a:rPr lang="en-US" sz="3600" b="1" dirty="0">
                <a:solidFill>
                  <a:srgbClr val="00B050"/>
                </a:solidFill>
              </a:rPr>
              <a:t>What is the estimated impact of this project.-Future</a:t>
            </a:r>
          </a:p>
        </p:txBody>
      </p:sp>
      <p:sp>
        <p:nvSpPr>
          <p:cNvPr id="3" name="Content Placeholder 2">
            <a:extLst>
              <a:ext uri="{FF2B5EF4-FFF2-40B4-BE49-F238E27FC236}">
                <a16:creationId xmlns:a16="http://schemas.microsoft.com/office/drawing/2014/main" id="{B7A5B5F6-D4F4-39C2-1E39-912B5C9898AE}"/>
              </a:ext>
            </a:extLst>
          </p:cNvPr>
          <p:cNvSpPr>
            <a:spLocks noGrp="1"/>
          </p:cNvSpPr>
          <p:nvPr>
            <p:ph idx="1"/>
          </p:nvPr>
        </p:nvSpPr>
        <p:spPr>
          <a:xfrm>
            <a:off x="838200" y="1688742"/>
            <a:ext cx="10515600" cy="4351338"/>
          </a:xfrm>
        </p:spPr>
        <p:txBody>
          <a:bodyPr>
            <a:normAutofit fontScale="92500"/>
          </a:bodyPr>
          <a:lstStyle/>
          <a:p>
            <a:r>
              <a:rPr lang="en-US" dirty="0">
                <a:solidFill>
                  <a:schemeClr val="tx1"/>
                </a:solidFill>
              </a:rPr>
              <a:t>What will be the impact of your project?</a:t>
            </a:r>
          </a:p>
          <a:p>
            <a:endParaRPr lang="en-US" dirty="0">
              <a:solidFill>
                <a:schemeClr val="tx1"/>
              </a:solidFill>
            </a:endParaRPr>
          </a:p>
          <a:p>
            <a:r>
              <a:rPr lang="en-US" dirty="0">
                <a:solidFill>
                  <a:schemeClr val="tx1"/>
                </a:solidFill>
              </a:rPr>
              <a:t>What are the next steps if the pilot program is successful?</a:t>
            </a:r>
          </a:p>
          <a:p>
            <a:endParaRPr lang="en-US" dirty="0">
              <a:solidFill>
                <a:schemeClr val="tx1"/>
              </a:solidFill>
            </a:endParaRPr>
          </a:p>
          <a:p>
            <a:r>
              <a:rPr lang="en-US" dirty="0">
                <a:solidFill>
                  <a:schemeClr val="tx1"/>
                </a:solidFill>
              </a:rPr>
              <a:t>How many household schools are we going to engage?</a:t>
            </a:r>
          </a:p>
          <a:p>
            <a:endParaRPr lang="en-US" dirty="0">
              <a:solidFill>
                <a:schemeClr val="tx1"/>
              </a:solidFill>
            </a:endParaRPr>
          </a:p>
          <a:p>
            <a:r>
              <a:rPr lang="en-US" dirty="0">
                <a:solidFill>
                  <a:schemeClr val="tx1"/>
                </a:solidFill>
              </a:rPr>
              <a:t>How will this partnership program position our City and the University of Florida before our constituents?</a:t>
            </a:r>
          </a:p>
          <a:p>
            <a:endParaRPr lang="en-US" dirty="0">
              <a:solidFill>
                <a:schemeClr val="tx1"/>
              </a:solidFill>
            </a:endParaRPr>
          </a:p>
          <a:p>
            <a:r>
              <a:rPr lang="en-US" dirty="0">
                <a:solidFill>
                  <a:schemeClr val="tx1"/>
                </a:solidFill>
              </a:rPr>
              <a:t>How will Miami Dade County perceive a City of Doral initiative aligned with their policies?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58AB6369-718A-076B-A251-1D2DCB490D6F}"/>
              </a:ext>
            </a:extLst>
          </p:cNvPr>
          <p:cNvSpPr>
            <a:spLocks noGrp="1"/>
          </p:cNvSpPr>
          <p:nvPr>
            <p:ph type="sldNum" sz="quarter" idx="12"/>
          </p:nvPr>
        </p:nvSpPr>
        <p:spPr/>
        <p:txBody>
          <a:bodyPr/>
          <a:lstStyle/>
          <a:p>
            <a:fld id="{E8EE8206-6DA1-48D1-BFEF-D8CF4F11079A}" type="slidenum">
              <a:rPr lang="en-US" smtClean="0"/>
              <a:t>5</a:t>
            </a:fld>
            <a:endParaRPr lang="en-US"/>
          </a:p>
        </p:txBody>
      </p:sp>
    </p:spTree>
    <p:extLst>
      <p:ext uri="{BB962C8B-B14F-4D97-AF65-F5344CB8AC3E}">
        <p14:creationId xmlns:p14="http://schemas.microsoft.com/office/powerpoint/2010/main" val="121356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D10A-606D-4C0B-44F1-E19B33020487}"/>
              </a:ext>
            </a:extLst>
          </p:cNvPr>
          <p:cNvSpPr>
            <a:spLocks noGrp="1"/>
          </p:cNvSpPr>
          <p:nvPr>
            <p:ph type="title"/>
          </p:nvPr>
        </p:nvSpPr>
        <p:spPr>
          <a:xfrm>
            <a:off x="533192" y="-106237"/>
            <a:ext cx="10945427" cy="1325563"/>
          </a:xfrm>
        </p:spPr>
        <p:txBody>
          <a:bodyPr>
            <a:normAutofit/>
          </a:bodyPr>
          <a:lstStyle/>
          <a:p>
            <a:pPr algn="ctr"/>
            <a:r>
              <a:rPr lang="en-US" sz="3200" b="1" dirty="0">
                <a:solidFill>
                  <a:srgbClr val="00B050"/>
                </a:solidFill>
              </a:rPr>
              <a:t>Conventional Recycling and Composting MDC Investing</a:t>
            </a:r>
          </a:p>
        </p:txBody>
      </p:sp>
      <p:graphicFrame>
        <p:nvGraphicFramePr>
          <p:cNvPr id="8" name="Content Placeholder 7">
            <a:extLst>
              <a:ext uri="{FF2B5EF4-FFF2-40B4-BE49-F238E27FC236}">
                <a16:creationId xmlns:a16="http://schemas.microsoft.com/office/drawing/2014/main" id="{5EBC3C0E-E65B-D5D9-38B9-71B0AB739438}"/>
              </a:ext>
            </a:extLst>
          </p:cNvPr>
          <p:cNvGraphicFramePr>
            <a:graphicFrameLocks noGrp="1"/>
          </p:cNvGraphicFramePr>
          <p:nvPr>
            <p:ph idx="1"/>
            <p:extLst>
              <p:ext uri="{D42A27DB-BD31-4B8C-83A1-F6EECF244321}">
                <p14:modId xmlns:p14="http://schemas.microsoft.com/office/powerpoint/2010/main" val="2957286905"/>
              </p:ext>
            </p:extLst>
          </p:nvPr>
        </p:nvGraphicFramePr>
        <p:xfrm>
          <a:off x="691062" y="1559950"/>
          <a:ext cx="4944862" cy="4840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57D16F5B-55BE-FD69-B04B-691213769FED}"/>
              </a:ext>
            </a:extLst>
          </p:cNvPr>
          <p:cNvSpPr txBox="1"/>
          <p:nvPr/>
        </p:nvSpPr>
        <p:spPr>
          <a:xfrm>
            <a:off x="7762662" y="2032983"/>
            <a:ext cx="16404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107 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7">
            <a:extLst>
              <a:ext uri="{FF2B5EF4-FFF2-40B4-BE49-F238E27FC236}">
                <a16:creationId xmlns:a16="http://schemas.microsoft.com/office/drawing/2014/main" id="{9650C0A3-AAE3-6769-9161-BA06E80127C2}"/>
              </a:ext>
            </a:extLst>
          </p:cNvPr>
          <p:cNvGraphicFramePr>
            <a:graphicFrameLocks/>
          </p:cNvGraphicFramePr>
          <p:nvPr>
            <p:extLst>
              <p:ext uri="{D42A27DB-BD31-4B8C-83A1-F6EECF244321}">
                <p14:modId xmlns:p14="http://schemas.microsoft.com/office/powerpoint/2010/main" val="1928106102"/>
              </p:ext>
            </p:extLst>
          </p:nvPr>
        </p:nvGraphicFramePr>
        <p:xfrm>
          <a:off x="6376913" y="1634972"/>
          <a:ext cx="4944862" cy="48404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0A81CF66-D9E0-0D0A-0127-669641E14251}"/>
              </a:ext>
            </a:extLst>
          </p:cNvPr>
          <p:cNvSpPr txBox="1"/>
          <p:nvPr/>
        </p:nvSpPr>
        <p:spPr>
          <a:xfrm>
            <a:off x="2165811" y="866771"/>
            <a:ext cx="22460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RECYCLING</a:t>
            </a:r>
          </a:p>
        </p:txBody>
      </p:sp>
      <p:sp>
        <p:nvSpPr>
          <p:cNvPr id="9" name="TextBox 8">
            <a:extLst>
              <a:ext uri="{FF2B5EF4-FFF2-40B4-BE49-F238E27FC236}">
                <a16:creationId xmlns:a16="http://schemas.microsoft.com/office/drawing/2014/main" id="{79968935-0BEC-C745-867C-DECB1678EA5D}"/>
              </a:ext>
            </a:extLst>
          </p:cNvPr>
          <p:cNvSpPr txBox="1"/>
          <p:nvPr/>
        </p:nvSpPr>
        <p:spPr>
          <a:xfrm>
            <a:off x="7459875" y="927316"/>
            <a:ext cx="22460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COMPOSTING</a:t>
            </a:r>
          </a:p>
        </p:txBody>
      </p:sp>
      <p:sp>
        <p:nvSpPr>
          <p:cNvPr id="19" name="TextBox 18">
            <a:extLst>
              <a:ext uri="{FF2B5EF4-FFF2-40B4-BE49-F238E27FC236}">
                <a16:creationId xmlns:a16="http://schemas.microsoft.com/office/drawing/2014/main" id="{860CD369-8C07-26B8-5FC2-93F7856B5198}"/>
              </a:ext>
            </a:extLst>
          </p:cNvPr>
          <p:cNvSpPr txBox="1"/>
          <p:nvPr/>
        </p:nvSpPr>
        <p:spPr>
          <a:xfrm>
            <a:off x="7026524" y="1435308"/>
            <a:ext cx="34566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Procuring Consultants to develop a ZWMP-9/16/2023</a:t>
            </a:r>
          </a:p>
        </p:txBody>
      </p:sp>
      <p:sp>
        <p:nvSpPr>
          <p:cNvPr id="20" name="TextBox 19">
            <a:extLst>
              <a:ext uri="{FF2B5EF4-FFF2-40B4-BE49-F238E27FC236}">
                <a16:creationId xmlns:a16="http://schemas.microsoft.com/office/drawing/2014/main" id="{A538A82C-1C65-BFF3-C6A6-0167829D1BA4}"/>
              </a:ext>
            </a:extLst>
          </p:cNvPr>
          <p:cNvSpPr txBox="1"/>
          <p:nvPr/>
        </p:nvSpPr>
        <p:spPr>
          <a:xfrm>
            <a:off x="8361219" y="1724715"/>
            <a:ext cx="83381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DSWM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PLAN?</a:t>
            </a:r>
          </a:p>
        </p:txBody>
      </p:sp>
      <p:sp>
        <p:nvSpPr>
          <p:cNvPr id="21" name="TextBox 20">
            <a:extLst>
              <a:ext uri="{FF2B5EF4-FFF2-40B4-BE49-F238E27FC236}">
                <a16:creationId xmlns:a16="http://schemas.microsoft.com/office/drawing/2014/main" id="{AE521571-5B36-265C-BF69-C9CE52A7D7A8}"/>
              </a:ext>
            </a:extLst>
          </p:cNvPr>
          <p:cNvSpPr txBox="1"/>
          <p:nvPr/>
        </p:nvSpPr>
        <p:spPr>
          <a:xfrm>
            <a:off x="2455017" y="1718221"/>
            <a:ext cx="10518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DSWM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DFB89CB-2151-1FE7-A250-5241C6B5F58F}"/>
              </a:ext>
            </a:extLst>
          </p:cNvPr>
          <p:cNvSpPr txBox="1"/>
          <p:nvPr/>
        </p:nvSpPr>
        <p:spPr>
          <a:xfrm>
            <a:off x="3941223" y="2598537"/>
            <a:ext cx="158777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&amp; Processing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WM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C018563-A528-781F-BFD8-4AA9582DD75D}"/>
              </a:ext>
            </a:extLst>
          </p:cNvPr>
          <p:cNvSpPr txBox="1"/>
          <p:nvPr/>
        </p:nvSpPr>
        <p:spPr>
          <a:xfrm>
            <a:off x="9626321" y="2618806"/>
            <a:ext cx="185229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&amp; Processing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solidFill>
                  <a:prstClr val="black"/>
                </a:solidFill>
                <a:latin typeface="Calibri" panose="020F0502020204030204"/>
              </a:rPr>
              <a:t>Indep</a:t>
            </a:r>
            <a:r>
              <a:rPr lang="en-US" dirty="0">
                <a:solidFill>
                  <a:prstClr val="black"/>
                </a:solidFill>
                <a:latin typeface="Calibri" panose="020F0502020204030204"/>
              </a:rPr>
              <a:t>. providers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6B32DF5-3237-4A5F-8AC9-CA40E40A7353}"/>
              </a:ext>
            </a:extLst>
          </p:cNvPr>
          <p:cNvSpPr txBox="1"/>
          <p:nvPr/>
        </p:nvSpPr>
        <p:spPr>
          <a:xfrm>
            <a:off x="6407605" y="2618369"/>
            <a:ext cx="123783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 Florida</a:t>
            </a:r>
          </a:p>
        </p:txBody>
      </p:sp>
      <p:sp>
        <p:nvSpPr>
          <p:cNvPr id="11" name="TextBox 10">
            <a:extLst>
              <a:ext uri="{FF2B5EF4-FFF2-40B4-BE49-F238E27FC236}">
                <a16:creationId xmlns:a16="http://schemas.microsoft.com/office/drawing/2014/main" id="{09E8ED21-A8C5-BCA0-E951-43C49A04B587}"/>
              </a:ext>
            </a:extLst>
          </p:cNvPr>
          <p:cNvSpPr txBox="1"/>
          <p:nvPr/>
        </p:nvSpPr>
        <p:spPr>
          <a:xfrm>
            <a:off x="181717" y="6290735"/>
            <a:ext cx="2418996" cy="369332"/>
          </a:xfrm>
          <a:prstGeom prst="rect">
            <a:avLst/>
          </a:prstGeom>
          <a:noFill/>
        </p:spPr>
        <p:txBody>
          <a:bodyPr wrap="none" rtlCol="0">
            <a:spAutoFit/>
          </a:bodyPr>
          <a:lstStyle/>
          <a:p>
            <a:r>
              <a:rPr lang="en-US" dirty="0"/>
              <a:t>DFO: Debris Free Ocean</a:t>
            </a:r>
          </a:p>
        </p:txBody>
      </p:sp>
      <p:sp>
        <p:nvSpPr>
          <p:cNvPr id="12" name="Slide Number Placeholder 11">
            <a:extLst>
              <a:ext uri="{FF2B5EF4-FFF2-40B4-BE49-F238E27FC236}">
                <a16:creationId xmlns:a16="http://schemas.microsoft.com/office/drawing/2014/main" id="{D7D6298E-1162-0C71-2F4A-582316EFC8A4}"/>
              </a:ext>
            </a:extLst>
          </p:cNvPr>
          <p:cNvSpPr>
            <a:spLocks noGrp="1"/>
          </p:cNvSpPr>
          <p:nvPr>
            <p:ph type="sldNum" sz="quarter" idx="12"/>
          </p:nvPr>
        </p:nvSpPr>
        <p:spPr/>
        <p:txBody>
          <a:bodyPr/>
          <a:lstStyle/>
          <a:p>
            <a:fld id="{E8EE8206-6DA1-48D1-BFEF-D8CF4F11079A}" type="slidenum">
              <a:rPr lang="en-US" smtClean="0"/>
              <a:t>6</a:t>
            </a:fld>
            <a:endParaRPr lang="en-US" dirty="0"/>
          </a:p>
        </p:txBody>
      </p:sp>
      <p:sp>
        <p:nvSpPr>
          <p:cNvPr id="13" name="Oval 12">
            <a:extLst>
              <a:ext uri="{FF2B5EF4-FFF2-40B4-BE49-F238E27FC236}">
                <a16:creationId xmlns:a16="http://schemas.microsoft.com/office/drawing/2014/main" id="{8FDD30BE-CF22-908F-D885-E8878F18B655}"/>
              </a:ext>
            </a:extLst>
          </p:cNvPr>
          <p:cNvSpPr/>
          <p:nvPr/>
        </p:nvSpPr>
        <p:spPr>
          <a:xfrm>
            <a:off x="2277787" y="3071727"/>
            <a:ext cx="1637054" cy="15221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DFO</a:t>
            </a:r>
          </a:p>
          <a:p>
            <a:pPr algn="ctr"/>
            <a:r>
              <a:rPr lang="en-US" sz="1400" dirty="0">
                <a:solidFill>
                  <a:schemeClr val="tx1"/>
                </a:solidFill>
              </a:rPr>
              <a:t>Academy</a:t>
            </a:r>
          </a:p>
          <a:p>
            <a:pPr algn="ctr"/>
            <a:r>
              <a:rPr lang="en-US" sz="1400" dirty="0">
                <a:solidFill>
                  <a:schemeClr val="tx1"/>
                </a:solidFill>
              </a:rPr>
              <a:t>City of Doral</a:t>
            </a:r>
          </a:p>
        </p:txBody>
      </p:sp>
      <p:sp>
        <p:nvSpPr>
          <p:cNvPr id="15" name="Oval 14">
            <a:extLst>
              <a:ext uri="{FF2B5EF4-FFF2-40B4-BE49-F238E27FC236}">
                <a16:creationId xmlns:a16="http://schemas.microsoft.com/office/drawing/2014/main" id="{D79AA168-BE7D-3CE6-ECF4-38039AAB5770}"/>
              </a:ext>
            </a:extLst>
          </p:cNvPr>
          <p:cNvSpPr/>
          <p:nvPr/>
        </p:nvSpPr>
        <p:spPr>
          <a:xfrm>
            <a:off x="7950353" y="3030768"/>
            <a:ext cx="1549438" cy="15184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DFO</a:t>
            </a:r>
          </a:p>
          <a:p>
            <a:pPr algn="ctr"/>
            <a:r>
              <a:rPr lang="en-US" sz="1200" dirty="0">
                <a:solidFill>
                  <a:schemeClr val="tx1"/>
                </a:solidFill>
              </a:rPr>
              <a:t>Academy</a:t>
            </a:r>
          </a:p>
          <a:p>
            <a:pPr algn="ctr"/>
            <a:r>
              <a:rPr lang="en-US" sz="1200" dirty="0">
                <a:solidFill>
                  <a:schemeClr val="tx1"/>
                </a:solidFill>
              </a:rPr>
              <a:t>Sustainability</a:t>
            </a:r>
          </a:p>
          <a:p>
            <a:pPr algn="ctr"/>
            <a:r>
              <a:rPr lang="en-US" sz="1200" dirty="0">
                <a:solidFill>
                  <a:schemeClr val="tx1"/>
                </a:solidFill>
              </a:rPr>
              <a:t>City of Doral</a:t>
            </a:r>
          </a:p>
        </p:txBody>
      </p:sp>
      <p:pic>
        <p:nvPicPr>
          <p:cNvPr id="10" name="Picture 9">
            <a:extLst>
              <a:ext uri="{FF2B5EF4-FFF2-40B4-BE49-F238E27FC236}">
                <a16:creationId xmlns:a16="http://schemas.microsoft.com/office/drawing/2014/main" id="{1817F022-122C-5882-968B-83935FD7AAB7}"/>
              </a:ext>
            </a:extLst>
          </p:cNvPr>
          <p:cNvPicPr>
            <a:picLocks noChangeAspect="1"/>
          </p:cNvPicPr>
          <p:nvPr/>
        </p:nvPicPr>
        <p:blipFill>
          <a:blip r:embed="rId13"/>
          <a:stretch>
            <a:fillRect/>
          </a:stretch>
        </p:blipFill>
        <p:spPr>
          <a:xfrm>
            <a:off x="6407605" y="2484089"/>
            <a:ext cx="1281575" cy="1283397"/>
          </a:xfrm>
          <a:prstGeom prst="rect">
            <a:avLst/>
          </a:prstGeom>
        </p:spPr>
      </p:pic>
      <p:pic>
        <p:nvPicPr>
          <p:cNvPr id="16" name="Picture 15">
            <a:extLst>
              <a:ext uri="{FF2B5EF4-FFF2-40B4-BE49-F238E27FC236}">
                <a16:creationId xmlns:a16="http://schemas.microsoft.com/office/drawing/2014/main" id="{00CC1362-1946-D037-4D77-03302FAF2E75}"/>
              </a:ext>
            </a:extLst>
          </p:cNvPr>
          <p:cNvPicPr>
            <a:picLocks noChangeAspect="1"/>
          </p:cNvPicPr>
          <p:nvPr/>
        </p:nvPicPr>
        <p:blipFill>
          <a:blip r:embed="rId14"/>
          <a:stretch>
            <a:fillRect/>
          </a:stretch>
        </p:blipFill>
        <p:spPr>
          <a:xfrm>
            <a:off x="6376913" y="2484089"/>
            <a:ext cx="1259219" cy="1257274"/>
          </a:xfrm>
          <a:prstGeom prst="rect">
            <a:avLst/>
          </a:prstGeom>
        </p:spPr>
      </p:pic>
    </p:spTree>
    <p:extLst>
      <p:ext uri="{BB962C8B-B14F-4D97-AF65-F5344CB8AC3E}">
        <p14:creationId xmlns:p14="http://schemas.microsoft.com/office/powerpoint/2010/main" val="78986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D10A-606D-4C0B-44F1-E19B33020487}"/>
              </a:ext>
            </a:extLst>
          </p:cNvPr>
          <p:cNvSpPr>
            <a:spLocks noGrp="1"/>
          </p:cNvSpPr>
          <p:nvPr>
            <p:ph type="title"/>
          </p:nvPr>
        </p:nvSpPr>
        <p:spPr>
          <a:xfrm>
            <a:off x="533192" y="-51334"/>
            <a:ext cx="10945427" cy="1325563"/>
          </a:xfrm>
        </p:spPr>
        <p:txBody>
          <a:bodyPr>
            <a:normAutofit/>
          </a:bodyPr>
          <a:lstStyle/>
          <a:p>
            <a:pPr algn="ctr"/>
            <a:r>
              <a:rPr lang="en-US" sz="3200" b="1" dirty="0">
                <a:solidFill>
                  <a:srgbClr val="00B050"/>
                </a:solidFill>
              </a:rPr>
              <a:t>Composting Partnership </a:t>
            </a:r>
            <a:r>
              <a:rPr kumimoji="0" lang="en-US" sz="3200" b="1" i="0" u="none" strike="noStrike" kern="1200" cap="none" spc="0" normalizeH="0" baseline="0" noProof="0" dirty="0">
                <a:ln>
                  <a:noFill/>
                </a:ln>
                <a:solidFill>
                  <a:srgbClr val="00B050"/>
                </a:solidFill>
                <a:effectLst/>
                <a:uLnTx/>
                <a:uFillTx/>
                <a:latin typeface="Corbel" panose="020B0503020204020204"/>
                <a:ea typeface="+mj-ea"/>
                <a:cs typeface="+mj-cs"/>
              </a:rPr>
              <a:t>Program </a:t>
            </a:r>
            <a:br>
              <a:rPr lang="en-US" sz="3200" b="1" dirty="0">
                <a:solidFill>
                  <a:srgbClr val="00B050"/>
                </a:solidFill>
              </a:rPr>
            </a:br>
            <a:r>
              <a:rPr lang="en-US" sz="3200" b="1" u="sng" dirty="0">
                <a:solidFill>
                  <a:srgbClr val="00B050"/>
                </a:solidFill>
              </a:rPr>
              <a:t>Institutional approach</a:t>
            </a:r>
          </a:p>
        </p:txBody>
      </p:sp>
      <p:sp>
        <p:nvSpPr>
          <p:cNvPr id="14" name="TextBox 13">
            <a:extLst>
              <a:ext uri="{FF2B5EF4-FFF2-40B4-BE49-F238E27FC236}">
                <a16:creationId xmlns:a16="http://schemas.microsoft.com/office/drawing/2014/main" id="{57D16F5B-55BE-FD69-B04B-691213769FED}"/>
              </a:ext>
            </a:extLst>
          </p:cNvPr>
          <p:cNvSpPr txBox="1"/>
          <p:nvPr/>
        </p:nvSpPr>
        <p:spPr>
          <a:xfrm>
            <a:off x="7762662" y="2032983"/>
            <a:ext cx="16404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107 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7">
            <a:extLst>
              <a:ext uri="{FF2B5EF4-FFF2-40B4-BE49-F238E27FC236}">
                <a16:creationId xmlns:a16="http://schemas.microsoft.com/office/drawing/2014/main" id="{9650C0A3-AAE3-6769-9161-BA06E80127C2}"/>
              </a:ext>
            </a:extLst>
          </p:cNvPr>
          <p:cNvGraphicFramePr>
            <a:graphicFrameLocks/>
          </p:cNvGraphicFramePr>
          <p:nvPr>
            <p:extLst>
              <p:ext uri="{D42A27DB-BD31-4B8C-83A1-F6EECF244321}">
                <p14:modId xmlns:p14="http://schemas.microsoft.com/office/powerpoint/2010/main" val="1900772558"/>
              </p:ext>
            </p:extLst>
          </p:nvPr>
        </p:nvGraphicFramePr>
        <p:xfrm>
          <a:off x="2910982" y="1259850"/>
          <a:ext cx="7245976" cy="5349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a:extLst>
              <a:ext uri="{FF2B5EF4-FFF2-40B4-BE49-F238E27FC236}">
                <a16:creationId xmlns:a16="http://schemas.microsoft.com/office/drawing/2014/main" id="{D7D6298E-1162-0C71-2F4A-582316EFC8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E8206-6DA1-48D1-BFEF-D8CF4F11079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8" name="TextBox 17">
            <a:extLst>
              <a:ext uri="{FF2B5EF4-FFF2-40B4-BE49-F238E27FC236}">
                <a16:creationId xmlns:a16="http://schemas.microsoft.com/office/drawing/2014/main" id="{E5ECFB44-3653-6E9D-DD8E-48F2EF5FE28C}"/>
              </a:ext>
            </a:extLst>
          </p:cNvPr>
          <p:cNvSpPr txBox="1"/>
          <p:nvPr/>
        </p:nvSpPr>
        <p:spPr>
          <a:xfrm>
            <a:off x="7002162" y="1581666"/>
            <a:ext cx="2027863" cy="400110"/>
          </a:xfrm>
          <a:prstGeom prst="rect">
            <a:avLst/>
          </a:prstGeom>
          <a:noFill/>
        </p:spPr>
        <p:txBody>
          <a:bodyPr wrap="none" rtlCol="0">
            <a:spAutoFit/>
          </a:bodyPr>
          <a:lstStyle/>
          <a:p>
            <a:r>
              <a:rPr lang="en-US" sz="2000" dirty="0">
                <a:solidFill>
                  <a:srgbClr val="00B050"/>
                </a:solidFill>
              </a:rPr>
              <a:t>Training Program</a:t>
            </a:r>
          </a:p>
        </p:txBody>
      </p:sp>
      <p:sp>
        <p:nvSpPr>
          <p:cNvPr id="23" name="TextBox 22">
            <a:extLst>
              <a:ext uri="{FF2B5EF4-FFF2-40B4-BE49-F238E27FC236}">
                <a16:creationId xmlns:a16="http://schemas.microsoft.com/office/drawing/2014/main" id="{1D3A2374-DCE5-AD01-2633-27CD82929CA4}"/>
              </a:ext>
            </a:extLst>
          </p:cNvPr>
          <p:cNvSpPr txBox="1"/>
          <p:nvPr/>
        </p:nvSpPr>
        <p:spPr>
          <a:xfrm>
            <a:off x="2685542" y="4357816"/>
            <a:ext cx="670376" cy="369332"/>
          </a:xfrm>
          <a:prstGeom prst="rect">
            <a:avLst/>
          </a:prstGeom>
          <a:noFill/>
        </p:spPr>
        <p:txBody>
          <a:bodyPr wrap="none" rtlCol="0">
            <a:spAutoFit/>
          </a:bodyPr>
          <a:lstStyle/>
          <a:p>
            <a:r>
              <a:rPr lang="en-US" dirty="0">
                <a:solidFill>
                  <a:srgbClr val="00B050"/>
                </a:solidFill>
              </a:rPr>
              <a:t>DSW</a:t>
            </a:r>
          </a:p>
        </p:txBody>
      </p:sp>
      <p:sp>
        <p:nvSpPr>
          <p:cNvPr id="24" name="TextBox 23">
            <a:extLst>
              <a:ext uri="{FF2B5EF4-FFF2-40B4-BE49-F238E27FC236}">
                <a16:creationId xmlns:a16="http://schemas.microsoft.com/office/drawing/2014/main" id="{B816336A-BF08-91E1-5A33-699673D7EFDA}"/>
              </a:ext>
            </a:extLst>
          </p:cNvPr>
          <p:cNvSpPr txBox="1"/>
          <p:nvPr/>
        </p:nvSpPr>
        <p:spPr>
          <a:xfrm>
            <a:off x="9064038" y="4250723"/>
            <a:ext cx="2257477" cy="707886"/>
          </a:xfrm>
          <a:prstGeom prst="rect">
            <a:avLst/>
          </a:prstGeom>
          <a:noFill/>
        </p:spPr>
        <p:txBody>
          <a:bodyPr wrap="none" rtlCol="0">
            <a:spAutoFit/>
          </a:bodyPr>
          <a:lstStyle/>
          <a:p>
            <a:pPr algn="ctr"/>
            <a:r>
              <a:rPr lang="en-US" sz="2000" dirty="0">
                <a:solidFill>
                  <a:srgbClr val="00B050"/>
                </a:solidFill>
              </a:rPr>
              <a:t>Community Service</a:t>
            </a:r>
          </a:p>
          <a:p>
            <a:pPr algn="ctr"/>
            <a:r>
              <a:rPr lang="en-US" sz="2000" dirty="0">
                <a:solidFill>
                  <a:srgbClr val="00B050"/>
                </a:solidFill>
              </a:rPr>
              <a:t>Leadership</a:t>
            </a:r>
          </a:p>
        </p:txBody>
      </p:sp>
      <p:sp>
        <p:nvSpPr>
          <p:cNvPr id="25" name="TextBox 24">
            <a:extLst>
              <a:ext uri="{FF2B5EF4-FFF2-40B4-BE49-F238E27FC236}">
                <a16:creationId xmlns:a16="http://schemas.microsoft.com/office/drawing/2014/main" id="{DBFF9F75-839A-3E45-1882-54D45B69DCB7}"/>
              </a:ext>
            </a:extLst>
          </p:cNvPr>
          <p:cNvSpPr txBox="1"/>
          <p:nvPr/>
        </p:nvSpPr>
        <p:spPr>
          <a:xfrm>
            <a:off x="5404022" y="3649361"/>
            <a:ext cx="1622854" cy="461665"/>
          </a:xfrm>
          <a:prstGeom prst="rect">
            <a:avLst/>
          </a:prstGeom>
          <a:noFill/>
        </p:spPr>
        <p:txBody>
          <a:bodyPr wrap="square" rtlCol="0">
            <a:spAutoFit/>
          </a:bodyPr>
          <a:lstStyle/>
          <a:p>
            <a:r>
              <a:rPr lang="en-US" sz="2400" dirty="0">
                <a:solidFill>
                  <a:srgbClr val="00B050"/>
                </a:solidFill>
              </a:rPr>
              <a:t>Alignment</a:t>
            </a:r>
          </a:p>
        </p:txBody>
      </p:sp>
    </p:spTree>
    <p:extLst>
      <p:ext uri="{BB962C8B-B14F-4D97-AF65-F5344CB8AC3E}">
        <p14:creationId xmlns:p14="http://schemas.microsoft.com/office/powerpoint/2010/main" val="31930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BE18D524-0BF6-45FF-C3CC-C446D6ED91DA}"/>
              </a:ext>
            </a:extLst>
          </p:cNvPr>
          <p:cNvSpPr/>
          <p:nvPr/>
        </p:nvSpPr>
        <p:spPr>
          <a:xfrm>
            <a:off x="3674142" y="2381482"/>
            <a:ext cx="4252501" cy="3404586"/>
          </a:xfrm>
          <a:prstGeom prst="triangl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D7C7FF7-9214-8F77-BB4B-EC90B58BB01F}"/>
              </a:ext>
            </a:extLst>
          </p:cNvPr>
          <p:cNvSpPr txBox="1"/>
          <p:nvPr/>
        </p:nvSpPr>
        <p:spPr>
          <a:xfrm>
            <a:off x="2580579" y="5762260"/>
            <a:ext cx="19267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Promoters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E88BCD1-7C18-0780-0522-0277C179F28A}"/>
              </a:ext>
            </a:extLst>
          </p:cNvPr>
          <p:cNvSpPr txBox="1"/>
          <p:nvPr/>
        </p:nvSpPr>
        <p:spPr>
          <a:xfrm>
            <a:off x="3892083" y="1016477"/>
            <a:ext cx="3833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University of Florida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Training-Education and Lab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highlight>
                  <a:srgbClr val="FFFF00"/>
                </a:highlight>
                <a:latin typeface="Calibri" panose="020F0502020204030204"/>
              </a:rPr>
              <a:t>Free Composter bin</a:t>
            </a:r>
            <a:endPar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FEDBD1E-38C3-C1CA-B967-B4CEEDBC03FE}"/>
              </a:ext>
            </a:extLst>
          </p:cNvPr>
          <p:cNvSpPr txBox="1"/>
          <p:nvPr/>
        </p:nvSpPr>
        <p:spPr>
          <a:xfrm>
            <a:off x="6278802" y="5851972"/>
            <a:ext cx="443403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Collection and Processing</a:t>
            </a:r>
          </a:p>
        </p:txBody>
      </p:sp>
      <p:cxnSp>
        <p:nvCxnSpPr>
          <p:cNvPr id="12" name="Straight Arrow Connector 11">
            <a:extLst>
              <a:ext uri="{FF2B5EF4-FFF2-40B4-BE49-F238E27FC236}">
                <a16:creationId xmlns:a16="http://schemas.microsoft.com/office/drawing/2014/main" id="{06581666-FADA-CC34-57CD-E6394F6B0814}"/>
              </a:ext>
            </a:extLst>
          </p:cNvPr>
          <p:cNvCxnSpPr>
            <a:stCxn id="6" idx="0"/>
          </p:cNvCxnSpPr>
          <p:nvPr/>
        </p:nvCxnSpPr>
        <p:spPr>
          <a:xfrm>
            <a:off x="5800393" y="2381482"/>
            <a:ext cx="13365" cy="1371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D1A74E5-4B1F-C54E-9DB3-9E364AC7D6A0}"/>
              </a:ext>
            </a:extLst>
          </p:cNvPr>
          <p:cNvCxnSpPr>
            <a:stCxn id="6" idx="2"/>
          </p:cNvCxnSpPr>
          <p:nvPr/>
        </p:nvCxnSpPr>
        <p:spPr>
          <a:xfrm flipV="1">
            <a:off x="3674142" y="5040344"/>
            <a:ext cx="1269604" cy="7457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83420BD-9D5C-A574-3FE2-2A84588063B3}"/>
              </a:ext>
            </a:extLst>
          </p:cNvPr>
          <p:cNvCxnSpPr>
            <a:stCxn id="6" idx="4"/>
          </p:cNvCxnSpPr>
          <p:nvPr/>
        </p:nvCxnSpPr>
        <p:spPr>
          <a:xfrm flipH="1" flipV="1">
            <a:off x="6737036" y="5084732"/>
            <a:ext cx="1189607" cy="7013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6A627DE-C595-3C43-3CC4-481EAD5469AE}"/>
              </a:ext>
            </a:extLst>
          </p:cNvPr>
          <p:cNvSpPr txBox="1"/>
          <p:nvPr/>
        </p:nvSpPr>
        <p:spPr>
          <a:xfrm>
            <a:off x="4956870" y="3835004"/>
            <a:ext cx="1811009" cy="1569660"/>
          </a:xfrm>
          <a:prstGeom prst="rect">
            <a:avLst/>
          </a:prstGeom>
          <a:noFill/>
        </p:spPr>
        <p:txBody>
          <a:bodyPr wrap="none" rtlCol="0">
            <a:spAutoFit/>
          </a:bodyPr>
          <a:lstStyle/>
          <a:p>
            <a:pPr marL="0" marR="0" lvl="0" indent="0" algn="ctr" defTabSz="914400" rtl="0" eaLnBrk="1" fontAlgn="auto" latinLnBrk="0" hangingPunct="1">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Strategy &amp;</a:t>
            </a:r>
          </a:p>
          <a:p>
            <a:pPr marL="0" marR="0" lvl="0" indent="0" algn="ctr" defTabSz="914400" rtl="0" eaLnBrk="1" fontAlgn="auto" latinLnBrk="0" hangingPunct="1">
              <a:buClrTx/>
              <a:buSzTx/>
              <a:buFontTx/>
              <a:buNone/>
              <a:tabLst/>
              <a:defRPr/>
            </a:pPr>
            <a:r>
              <a:rPr lang="en-US" sz="2400" dirty="0">
                <a:solidFill>
                  <a:prstClr val="black"/>
                </a:solidFill>
                <a:latin typeface="Calibri" panose="020F0502020204030204"/>
              </a:rPr>
              <a:t>Coordination</a:t>
            </a:r>
          </a:p>
          <a:p>
            <a:pPr marL="0" marR="0" lvl="0" indent="0" algn="ctr" defTabSz="914400" rtl="0" eaLnBrk="1" fontAlgn="auto" latinLnBrk="0" hangingPunct="1">
              <a:buClrTx/>
              <a:buSzTx/>
              <a:buFontTx/>
              <a:buNone/>
              <a:tabLst/>
              <a:defRPr/>
            </a:pPr>
            <a:r>
              <a:rPr lang="en-US" sz="2400" dirty="0">
                <a:solidFill>
                  <a:prstClr val="black"/>
                </a:solidFill>
                <a:latin typeface="Calibri" panose="020F0502020204030204"/>
              </a:rPr>
              <a:t>Sust. </a:t>
            </a:r>
            <a:r>
              <a:rPr lang="en-US" sz="2400" dirty="0" err="1">
                <a:solidFill>
                  <a:prstClr val="black"/>
                </a:solidFill>
                <a:latin typeface="Calibri" panose="020F0502020204030204"/>
              </a:rPr>
              <a:t>Dpto</a:t>
            </a:r>
            <a:endParaRPr lang="en-US" sz="2400" dirty="0">
              <a:solidFill>
                <a:prstClr val="black"/>
              </a:solidFill>
              <a:latin typeface="Calibri" panose="020F0502020204030204"/>
            </a:endParaRPr>
          </a:p>
          <a:p>
            <a:pPr marL="0" marR="0" lvl="0" indent="0" algn="ctr" defTabSz="914400" rtl="0" eaLnBrk="1" fontAlgn="auto" latinLnBrk="0" hangingPunct="1">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City Of Doral</a:t>
            </a:r>
          </a:p>
        </p:txBody>
      </p:sp>
      <p:sp>
        <p:nvSpPr>
          <p:cNvPr id="5" name="Title 3">
            <a:extLst>
              <a:ext uri="{FF2B5EF4-FFF2-40B4-BE49-F238E27FC236}">
                <a16:creationId xmlns:a16="http://schemas.microsoft.com/office/drawing/2014/main" id="{9F727D46-FD17-AEA0-0590-1ECB8285B79D}"/>
              </a:ext>
            </a:extLst>
          </p:cNvPr>
          <p:cNvSpPr txBox="1">
            <a:spLocks/>
          </p:cNvSpPr>
          <p:nvPr/>
        </p:nvSpPr>
        <p:spPr>
          <a:xfrm>
            <a:off x="0" y="-133626"/>
            <a:ext cx="12192000" cy="1603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B050"/>
                </a:solidFill>
                <a:latin typeface="Calibri Light" panose="020F0302020204030204"/>
              </a:rPr>
              <a:t>Partnership Program Strategy</a:t>
            </a:r>
            <a:br>
              <a:rPr lang="en-US" sz="2400" b="1" dirty="0">
                <a:solidFill>
                  <a:srgbClr val="00B050"/>
                </a:solidFill>
              </a:rPr>
            </a:br>
            <a:r>
              <a:rPr lang="en-US" sz="2400" b="1" dirty="0">
                <a:solidFill>
                  <a:srgbClr val="00B050"/>
                </a:solidFill>
              </a:rPr>
              <a:t>FOCUS</a:t>
            </a:r>
            <a:endParaRPr lang="en-US" sz="3200" dirty="0"/>
          </a:p>
        </p:txBody>
      </p:sp>
      <p:sp>
        <p:nvSpPr>
          <p:cNvPr id="7" name="Slide Number Placeholder 6">
            <a:extLst>
              <a:ext uri="{FF2B5EF4-FFF2-40B4-BE49-F238E27FC236}">
                <a16:creationId xmlns:a16="http://schemas.microsoft.com/office/drawing/2014/main" id="{8D8D566C-8588-171E-2681-F08BA93ACAC1}"/>
              </a:ext>
            </a:extLst>
          </p:cNvPr>
          <p:cNvSpPr>
            <a:spLocks noGrp="1"/>
          </p:cNvSpPr>
          <p:nvPr>
            <p:ph type="sldNum" sz="quarter" idx="12"/>
          </p:nvPr>
        </p:nvSpPr>
        <p:spPr/>
        <p:txBody>
          <a:bodyPr/>
          <a:lstStyle/>
          <a:p>
            <a:fld id="{E8EE8206-6DA1-48D1-BFEF-D8CF4F11079A}" type="slidenum">
              <a:rPr lang="en-US" smtClean="0"/>
              <a:t>8</a:t>
            </a:fld>
            <a:endParaRPr lang="en-US"/>
          </a:p>
        </p:txBody>
      </p:sp>
    </p:spTree>
    <p:extLst>
      <p:ext uri="{BB962C8B-B14F-4D97-AF65-F5344CB8AC3E}">
        <p14:creationId xmlns:p14="http://schemas.microsoft.com/office/powerpoint/2010/main" val="146249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F76A9B-2525-B43C-532B-75AB3C3961B2}"/>
              </a:ext>
            </a:extLst>
          </p:cNvPr>
          <p:cNvSpPr>
            <a:spLocks noGrp="1"/>
          </p:cNvSpPr>
          <p:nvPr>
            <p:ph type="title"/>
          </p:nvPr>
        </p:nvSpPr>
        <p:spPr>
          <a:xfrm>
            <a:off x="2876345" y="269047"/>
            <a:ext cx="9749307" cy="1356360"/>
          </a:xfrm>
        </p:spPr>
        <p:txBody>
          <a:bodyPr/>
          <a:lstStyle/>
          <a:p>
            <a:r>
              <a:rPr lang="en-US" b="1" dirty="0">
                <a:solidFill>
                  <a:srgbClr val="00B050"/>
                </a:solidFill>
              </a:rPr>
              <a:t>COMPETITIVE PROFILE</a:t>
            </a:r>
          </a:p>
        </p:txBody>
      </p:sp>
      <p:sp>
        <p:nvSpPr>
          <p:cNvPr id="7" name="Slide Number Placeholder 6">
            <a:extLst>
              <a:ext uri="{FF2B5EF4-FFF2-40B4-BE49-F238E27FC236}">
                <a16:creationId xmlns:a16="http://schemas.microsoft.com/office/drawing/2014/main" id="{AF9A675C-86CF-FAC8-90AA-D3DD39DFC3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E8206-6DA1-48D1-BFEF-D8CF4F11079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pic>
        <p:nvPicPr>
          <p:cNvPr id="5" name="Content Placeholder 4">
            <a:extLst>
              <a:ext uri="{FF2B5EF4-FFF2-40B4-BE49-F238E27FC236}">
                <a16:creationId xmlns:a16="http://schemas.microsoft.com/office/drawing/2014/main" id="{DEE52014-DD55-475C-CF9F-91D9CCE7E0D3}"/>
              </a:ext>
            </a:extLst>
          </p:cNvPr>
          <p:cNvPicPr>
            <a:picLocks noGrp="1" noChangeAspect="1"/>
          </p:cNvPicPr>
          <p:nvPr>
            <p:ph idx="1"/>
          </p:nvPr>
        </p:nvPicPr>
        <p:blipFill>
          <a:blip r:embed="rId2"/>
          <a:stretch>
            <a:fillRect/>
          </a:stretch>
        </p:blipFill>
        <p:spPr>
          <a:xfrm>
            <a:off x="3964225" y="1929419"/>
            <a:ext cx="2831448" cy="3072423"/>
          </a:xfrm>
          <a:prstGeom prst="rect">
            <a:avLst/>
          </a:prstGeom>
        </p:spPr>
      </p:pic>
    </p:spTree>
    <p:extLst>
      <p:ext uri="{BB962C8B-B14F-4D97-AF65-F5344CB8AC3E}">
        <p14:creationId xmlns:p14="http://schemas.microsoft.com/office/powerpoint/2010/main" val="124494303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670</TotalTime>
  <Words>951</Words>
  <Application>Microsoft Office PowerPoint</Application>
  <PresentationFormat>Panorámica</PresentationFormat>
  <Paragraphs>202</Paragraphs>
  <Slides>17</Slides>
  <Notes>3</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Basis</vt:lpstr>
      <vt:lpstr>Composting Training PROGRAM   PARTNERSHIP </vt:lpstr>
      <vt:lpstr>Presentación de PowerPoint</vt:lpstr>
      <vt:lpstr>Objectives</vt:lpstr>
      <vt:lpstr>Commitment</vt:lpstr>
      <vt:lpstr>What is the estimated impact of this project.-Future</vt:lpstr>
      <vt:lpstr>Conventional Recycling and Composting MDC Investing</vt:lpstr>
      <vt:lpstr>Composting Partnership Program  Institutional approach</vt:lpstr>
      <vt:lpstr>Presentación de PowerPoint</vt:lpstr>
      <vt:lpstr>COMPETITIVE PROFILE</vt:lpstr>
      <vt:lpstr>Why University of Florida: Competitive Profile</vt:lpstr>
      <vt:lpstr>Why University of Florida: /Competitive Profile Programs</vt:lpstr>
      <vt:lpstr>Why University of Florida: Competitive Profile</vt:lpstr>
      <vt:lpstr>Why the University of Florida: Customer Service</vt:lpstr>
      <vt:lpstr>Composting Partnership Program Summary</vt:lpstr>
      <vt:lpstr>EAC Recommendation:</vt:lpstr>
      <vt:lpstr>EAC-Action Plan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Composting Program</dc:title>
  <dc:creator>Cesar Abarca</dc:creator>
  <cp:lastModifiedBy>Cesar Abarca</cp:lastModifiedBy>
  <cp:revision>16</cp:revision>
  <dcterms:created xsi:type="dcterms:W3CDTF">2024-05-09T21:28:38Z</dcterms:created>
  <dcterms:modified xsi:type="dcterms:W3CDTF">2024-07-10T01:09:28Z</dcterms:modified>
</cp:coreProperties>
</file>